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4" r:id="rId3"/>
    <p:sldId id="291" r:id="rId4"/>
    <p:sldId id="290" r:id="rId5"/>
    <p:sldId id="269" r:id="rId6"/>
    <p:sldId id="287" r:id="rId7"/>
    <p:sldId id="264" r:id="rId8"/>
    <p:sldId id="278" r:id="rId9"/>
    <p:sldId id="282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373" autoAdjust="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8E24-F504-4D7B-847C-7D2FC8838969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0405C-42A2-49ED-A068-C179DDF7C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Италия,</a:t>
            </a:r>
            <a:r>
              <a:rPr lang="ru-RU" baseline="0" dirty="0" smtClean="0"/>
              <a:t> Италия – чудесная страна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405C-42A2-49ED-A068-C179DDF7C6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1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Вечный город - Рим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405C-42A2-49ED-A068-C179DDF7C6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3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Третий по величине город Италии - Неаполь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405C-42A2-49ED-A068-C179DDF7C6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2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405C-42A2-49ED-A068-C179DDF7C6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4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Знаменитый карнавал в Венеции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405C-42A2-49ED-A068-C179DDF7C6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405C-42A2-49ED-A068-C179DDF7C6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5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5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2535-F4F4-4995-8452-163EAEA2EB08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EC0EE-1EB6-4875-9FCF-45C2DB2AA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endSnd/>
        </p:sndAc>
      </p:transition>
    </mc:Choice>
    <mc:Fallback xmlns="">
      <p:transition spd="slow" advTm="2000">
        <p:sndAc>
          <p:endSnd/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vix.ru/images/ce1b4edf3a85.-_12612/italy_1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stonetravel.ru/public/travel/countries/photos/x3/photo4ce4ef4ae13c6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45.radikal.ru/i107/1012/0a/b3891827c6d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astur.ru/cms/pict.php?img=files/content/content_451_4316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005.radikal.ru/i210/1002/43/28d6e2b727f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0 из 25404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5894"/>
            <a:ext cx="7983998" cy="52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0158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Италия , </a:t>
            </a:r>
            <a:r>
              <a:rPr lang="ru-RU" sz="4000" dirty="0"/>
              <a:t>И</a:t>
            </a:r>
            <a:r>
              <a:rPr lang="ru-RU" sz="4000" dirty="0" smtClean="0"/>
              <a:t>талия – чудесная страна 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4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">
        <p:circle/>
        <p:sndAc>
          <p:endSnd/>
        </p:sndAc>
      </p:transition>
    </mc:Choice>
    <mc:Fallback xmlns="">
      <p:transition spd="slow" advTm="2000">
        <p:circl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 из 22076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3659"/>
            <a:ext cx="7992888" cy="52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173" y="5661248"/>
            <a:ext cx="8101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  На этом наше небольшое путешествие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по Италии подошло к концу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2936457"/>
      </p:ext>
    </p:extLst>
  </p:cSld>
  <p:clrMapOvr>
    <a:masterClrMapping/>
  </p:clrMapOvr>
  <p:transition spd="slow" advTm="2000">
    <p:wheel spokes="1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 из 12121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314"/>
            <a:ext cx="7578768" cy="50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931574"/>
            <a:ext cx="562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Вечный город - Рим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31969221"/>
      </p:ext>
    </p:extLst>
  </p:cSld>
  <p:clrMapOvr>
    <a:masterClrMapping/>
  </p:clrMapOvr>
  <p:transition spd="slow" advTm="2000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9131"/>
            <a:ext cx="7802972" cy="547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6093296"/>
            <a:ext cx="4906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Римский  Форум</a:t>
            </a:r>
          </a:p>
        </p:txBody>
      </p:sp>
    </p:spTree>
    <p:extLst>
      <p:ext uri="{BB962C8B-B14F-4D97-AF65-F5344CB8AC3E}">
        <p14:creationId xmlns:p14="http://schemas.microsoft.com/office/powerpoint/2010/main" val="7280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  <p:sndAc>
          <p:endSnd/>
        </p:sndAc>
      </p:transition>
    </mc:Choice>
    <mc:Fallback xmlns="">
      <p:transition spd="slow" advTm="200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78770" cy="51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9997" y="5949280"/>
            <a:ext cx="399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Рим.  Колизей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771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:dissolve/>
        <p:sndAc>
          <p:endSnd/>
        </p:sndAc>
      </p:transition>
    </mc:Choice>
    <mc:Fallback xmlns="">
      <p:transition spd="slow" advTm="2000">
        <p:dissolv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http://www.geopoesia.ru/gp/pic/poi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600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Карта Италии: 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66800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eopoesia.ru/gp/pic/poi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600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51520" y="119762"/>
            <a:ext cx="260359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5600" b="1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5600" b="1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Италия, вид на юго-западную часть города. Серия "фото Милана и </a:t>
            </a:r>
            <a:r>
              <a:rPr kumimoji="0" lang="ru-RU" sz="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окресностей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2" name="Picture 16" descr="Вид на юго-запад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425"/>
            <a:ext cx="7992888" cy="52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9492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 </a:t>
            </a:r>
            <a:r>
              <a:rPr lang="ru-RU" sz="3200" dirty="0" smtClean="0">
                <a:effectLst/>
              </a:rPr>
              <a:t>Милан, Италия, вид на юго-западную часть города.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21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vortex dir="r"/>
        <p:sndAc>
          <p:endSnd/>
        </p:sndAc>
      </p:transition>
    </mc:Choice>
    <mc:Fallback xmlns="">
      <p:transition spd="slow" advTm="200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83 из 9278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2002"/>
            <a:ext cx="7776864" cy="51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024" y="5877272"/>
            <a:ext cx="8874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Третий по величине город Италии - Неаполь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97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  <p:sndAc>
          <p:endSnd/>
        </p:sndAc>
      </p:transition>
    </mc:Choice>
    <mc:Fallback xmlns="">
      <p:transition spd="slow" advTm="200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enice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184"/>
            <a:ext cx="7992888" cy="55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6024621"/>
            <a:ext cx="2045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Венеция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565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00">
        <p14:switch dir="r"/>
        <p:sndAc>
          <p:endSnd/>
        </p:sndAc>
      </p:transition>
    </mc:Choice>
    <mc:Fallback xmlns="">
      <p:transition spd="slow" advTm="200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pen.az/uploads/posts/2011-03/130027328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77033" cy="53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165304"/>
            <a:ext cx="670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Знаменитый карнавал в Венеции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63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doors dir="vert"/>
        <p:sndAc>
          <p:endSnd/>
        </p:sndAc>
      </p:transition>
    </mc:Choice>
    <mc:Fallback xmlns="">
      <p:transition spd="slow" advTm="200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93 из 447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1403"/>
            <a:ext cx="7804596" cy="50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17" y="5912544"/>
            <a:ext cx="8534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Карнавалы проходят не только в Венеции, но и в таких городах,</a:t>
            </a:r>
            <a:endParaRPr lang="en-US" sz="2400" dirty="0" smtClean="0"/>
          </a:p>
          <a:p>
            <a:r>
              <a:rPr lang="ru-RU" sz="2400" dirty="0" smtClean="0"/>
              <a:t> как </a:t>
            </a:r>
            <a:r>
              <a:rPr lang="ru-RU" sz="2400" dirty="0" err="1" smtClean="0"/>
              <a:t>Виареджио,Турин</a:t>
            </a:r>
            <a:r>
              <a:rPr lang="ru-RU" sz="2400" dirty="0"/>
              <a:t>, </a:t>
            </a:r>
            <a:r>
              <a:rPr lang="ru-RU" sz="2400" dirty="0" err="1"/>
              <a:t>Буссето</a:t>
            </a:r>
            <a:r>
              <a:rPr lang="ru-RU" sz="2400" dirty="0"/>
              <a:t>, </a:t>
            </a:r>
            <a:r>
              <a:rPr lang="ru-RU" sz="2400" dirty="0" err="1"/>
              <a:t>Ченто</a:t>
            </a:r>
            <a:r>
              <a:rPr lang="ru-RU" sz="2400" dirty="0"/>
              <a:t>, </a:t>
            </a:r>
            <a:r>
              <a:rPr lang="ru-RU" sz="2400" dirty="0" err="1"/>
              <a:t>Сант</a:t>
            </a:r>
            <a:r>
              <a:rPr lang="ru-RU" sz="2400" dirty="0"/>
              <a:t> </a:t>
            </a:r>
            <a:r>
              <a:rPr lang="ru-RU" sz="2400" dirty="0" err="1"/>
              <a:t>Эраклио</a:t>
            </a:r>
            <a:r>
              <a:rPr lang="ru-RU" sz="2400" dirty="0"/>
              <a:t> и в других.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19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  <p:sndAc>
          <p:endSnd/>
        </p:sndAc>
      </p:transition>
    </mc:Choice>
    <mc:Fallback xmlns="">
      <p:transition spd="slow" advTm="2000">
        <p:split orient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111</Words>
  <Application>Microsoft Office PowerPoint</Application>
  <PresentationFormat>Экран (4:3)</PresentationFormat>
  <Paragraphs>24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2011-12-17T06:08:33Z</dcterms:created>
  <dcterms:modified xsi:type="dcterms:W3CDTF">2012-11-07T18:06:44Z</dcterms:modified>
</cp:coreProperties>
</file>