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202"/>
    <a:srgbClr val="811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5-04-24T04:22:21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10240 3307,'0'0,"53"-26,-53-1,26 27,-26 0,27-26,-27 52,0-26,0 27,0-27,-27 26,1-79,26 27,-27-1,27 27,0-26,-26 26,-1 26,27 1,-53-1,53 1,0-54,27 1,-27 26,26-27,1 27,-1 0,-26 0,27 0,-1 0,1 0,-27 0,0 27,0-1,0-26,0 27,0-1,0-26,-53 27,53-54,0 1,0 26,0 0,0 26,0-26,0 27,0-1,0 1,0-27,0-53,26 53,-26 0,0 26,-26-52,26-1,0 1,-27 26,1 0,26 0,-27 0,27 0,-26 0,-1-27,27 1,0 26,0-27,27 27,-27 0,26 0,-26 0,27 0,-1 27,-26-27,0 53,0-53,0 26,0-26,-26 53,-1-53,27-26,-26-1,26 27,26-26,-26 26,27-27,-1 27,1 27,-27-27,26 26,-26-26,0 27,0-1,0-26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D0CA9-A7BA-410F-9D50-B33F5EF96838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6385B-49C2-4D4D-8F6B-BB14A9F72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5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0"/>
            <a:ext cx="9144000" cy="6848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2" y="392787"/>
            <a:ext cx="559435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математики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класс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9789" y="2060848"/>
            <a:ext cx="690442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«Приемы письменных вычислений в пределах 1000»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5301208"/>
            <a:ext cx="54464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Учитель:Рогачевская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И.Н.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5954698"/>
            <a:ext cx="71740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МКОУ «Краснозвездинская СОШ им.Г.М.Ефремова»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76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-20474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476672"/>
            <a:ext cx="3558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АЛГОРИТМ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669589"/>
            <a:ext cx="5811014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1.Пишу…</a:t>
            </a:r>
          </a:p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2.Умножаю единицы…</a:t>
            </a:r>
          </a:p>
          <a:p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3.Умножаю десятки…</a:t>
            </a:r>
          </a:p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4.Умножаю сотни…</a:t>
            </a:r>
          </a:p>
          <a:p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5.Читаю ответ…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921494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321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8507" y="1772816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492896"/>
            <a:ext cx="115212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539552" y="1669589"/>
            <a:ext cx="432048" cy="46326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98507" y="268058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63709" y="2698339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268058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44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88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47978" y="-531440"/>
            <a:ext cx="4766048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№1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366,  866,  488,  636,  884.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531" y="1340768"/>
            <a:ext cx="8496944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Стр.88 №3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Плёнка-5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р.,по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20 м.</a:t>
            </a:r>
          </a:p>
          <a:p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Теплица-?-4т.р.если на каждую идёт 16м?25?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3430588"/>
            <a:ext cx="616925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1)20*5=100(м)плёнки в 5 рулонах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2)16*4=64(м)плёнки идёт на 4м.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16м.на каждую.</a:t>
            </a:r>
          </a:p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3)25*4=100(м)плёнки идёт на 4 т.</a:t>
            </a:r>
          </a:p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25м.на каждую.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07211" y="5805264"/>
            <a:ext cx="7557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Ответ:100 метров хватит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373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57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32656"/>
            <a:ext cx="1260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№4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018" y="1196752"/>
            <a:ext cx="307007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75 15 5=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48  48  6 =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36  6  6=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2496" y="1222951"/>
            <a:ext cx="291297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72  9  2=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64  17  2=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56  9  6=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42530" y="11967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94692" y="202774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40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4668" y="2853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68343" y="125598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12360" y="205394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98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76009" y="295107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96417" y="1142930"/>
            <a:ext cx="375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1142930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03497" y="1930229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1305520" y="1930229"/>
            <a:ext cx="3817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99602" y="2843796"/>
            <a:ext cx="375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52040" y="2843796"/>
            <a:ext cx="375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68144" y="1185263"/>
            <a:ext cx="375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16216" y="1210261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60232" y="2108593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14256" y="2053947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16216" y="2941315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68144" y="2884944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4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41859" y="332656"/>
            <a:ext cx="1260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№2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052736"/>
            <a:ext cx="123783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483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257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7721" y="1067771"/>
            <a:ext cx="12378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820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164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16257" y="1052736"/>
            <a:ext cx="30316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15-8:3=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6*16:8-2=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4695" y="2410208"/>
            <a:ext cx="52784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Самостоятельно: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71600" y="2636911"/>
            <a:ext cx="122413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95836" y="2636912"/>
            <a:ext cx="11161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38063" y="2720334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740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34978" y="2720334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656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04466" y="108768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12360" y="191255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20663" y="4164534"/>
            <a:ext cx="13211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224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91315" y="4155375"/>
            <a:ext cx="13211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113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12690" y="4134178"/>
            <a:ext cx="12378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212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Умножение 19"/>
          <p:cNvSpPr/>
          <p:nvPr/>
        </p:nvSpPr>
        <p:spPr>
          <a:xfrm>
            <a:off x="2339482" y="4770781"/>
            <a:ext cx="562362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множение 20"/>
          <p:cNvSpPr/>
          <p:nvPr/>
        </p:nvSpPr>
        <p:spPr>
          <a:xfrm>
            <a:off x="4247178" y="4893088"/>
            <a:ext cx="488273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множение 21"/>
          <p:cNvSpPr/>
          <p:nvPr/>
        </p:nvSpPr>
        <p:spPr>
          <a:xfrm>
            <a:off x="6724658" y="4819852"/>
            <a:ext cx="576064" cy="38297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514097" y="5711464"/>
            <a:ext cx="132119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инус 23"/>
          <p:cNvSpPr/>
          <p:nvPr/>
        </p:nvSpPr>
        <p:spPr>
          <a:xfrm>
            <a:off x="4427466" y="5663123"/>
            <a:ext cx="1448893" cy="18812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Минус 24"/>
          <p:cNvSpPr/>
          <p:nvPr/>
        </p:nvSpPr>
        <p:spPr>
          <a:xfrm>
            <a:off x="6803170" y="5663123"/>
            <a:ext cx="1728192" cy="16526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555775" y="5663123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448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32993" y="5703124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339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67700" y="5764342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848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462" y="2410208"/>
            <a:ext cx="9126538" cy="175432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Домашнее задание : тест по вариантам.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168" name="Плюс 7167"/>
          <p:cNvSpPr/>
          <p:nvPr/>
        </p:nvSpPr>
        <p:spPr>
          <a:xfrm>
            <a:off x="741274" y="1700808"/>
            <a:ext cx="393577" cy="31021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69" name="Минус 7168"/>
          <p:cNvSpPr/>
          <p:nvPr/>
        </p:nvSpPr>
        <p:spPr>
          <a:xfrm>
            <a:off x="2721002" y="1806827"/>
            <a:ext cx="37941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1" name="Рукописные данные 7170"/>
              <p14:cNvContentPartPr/>
              <p14:nvPr/>
            </p14:nvContentPartPr>
            <p14:xfrm>
              <a:off x="3657600" y="1143000"/>
              <a:ext cx="67320" cy="76680"/>
            </p14:xfrm>
          </p:contentPart>
        </mc:Choice>
        <mc:Fallback xmlns="">
          <p:pic>
            <p:nvPicPr>
              <p:cNvPr id="7171" name="Рукописные данные 717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8240" y="1133640"/>
                <a:ext cx="86040" cy="9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54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8" grpId="0"/>
      <p:bldP spid="29" grpId="0"/>
      <p:bldP spid="30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935084"/>
              </p:ext>
            </p:extLst>
          </p:nvPr>
        </p:nvGraphicFramePr>
        <p:xfrm>
          <a:off x="323528" y="2780928"/>
          <a:ext cx="8229600" cy="310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090920">
                <a:tc>
                  <a:txBody>
                    <a:bodyPr/>
                    <a:lstStyle/>
                    <a:p>
                      <a:r>
                        <a:rPr lang="ru-RU" dirty="0" smtClean="0"/>
                        <a:t>Понял(а)</a:t>
                      </a:r>
                    </a:p>
                    <a:p>
                      <a:r>
                        <a:rPr lang="ru-RU" dirty="0" smtClean="0"/>
                        <a:t>алгоритм</a:t>
                      </a:r>
                      <a:r>
                        <a:rPr lang="ru-RU" baseline="0" dirty="0" smtClean="0"/>
                        <a:t> выполнения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Сумела(а) применить новые знания при</a:t>
                      </a:r>
                      <a:r>
                        <a:rPr lang="ru-RU" baseline="0" dirty="0" smtClean="0"/>
                        <a:t> решении выражений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Напиши количество</a:t>
                      </a:r>
                      <a:r>
                        <a:rPr lang="ru-RU" baseline="0" dirty="0" smtClean="0"/>
                        <a:t> правильно решенных тобой выражений на карточке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Твоя активность</a:t>
                      </a:r>
                      <a:r>
                        <a:rPr lang="ru-RU" baseline="0" dirty="0" smtClean="0"/>
                        <a:t> на </a:t>
                      </a:r>
                      <a:r>
                        <a:rPr lang="ru-RU" baseline="0" dirty="0" err="1" smtClean="0"/>
                        <a:t>уроке.Оцени</a:t>
                      </a:r>
                      <a:r>
                        <a:rPr lang="ru-RU" baseline="0" dirty="0" smtClean="0"/>
                        <a:t> (2-5 баллов)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Самооценка.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Выстави оценку за свою работу на уроке</a:t>
                      </a:r>
                      <a:endParaRPr lang="ru-RU" dirty="0"/>
                    </a:p>
                  </a:txBody>
                  <a:tcPr/>
                </a:tc>
              </a:tr>
              <a:tr h="10909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116633"/>
            <a:ext cx="77570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-на уроке я узнал(а)…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-я смог(ла) самостоятельно…</a:t>
            </a:r>
          </a:p>
          <a:p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-я пока затрудняюсь…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-я себя оценил…</a:t>
            </a:r>
            <a:endParaRPr lang="ru-RU" sz="4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877272"/>
            <a:ext cx="8562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 могу зажечь свою звезду!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899592" y="332656"/>
            <a:ext cx="6768752" cy="55446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4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7500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3" y="59903"/>
            <a:ext cx="897051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2276872"/>
            <a:ext cx="595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урок!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47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1" y="17904"/>
            <a:ext cx="9149721" cy="6840096"/>
          </a:xfrm>
        </p:spPr>
      </p:pic>
      <p:sp>
        <p:nvSpPr>
          <p:cNvPr id="5" name="Прямоугольник 4"/>
          <p:cNvSpPr/>
          <p:nvPr/>
        </p:nvSpPr>
        <p:spPr>
          <a:xfrm>
            <a:off x="1002605" y="548680"/>
            <a:ext cx="6876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Зажги сво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 звезду!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2339752" y="1292481"/>
            <a:ext cx="1008112" cy="93477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4211960" y="1326662"/>
            <a:ext cx="1008112" cy="86641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158616" y="1258300"/>
            <a:ext cx="933664" cy="946564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9553" y="2252771"/>
            <a:ext cx="76629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Пусть новый урок принесет только хорошее!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128" y="3376072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9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0" y="0"/>
            <a:ext cx="920415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-31225" y="698144"/>
            <a:ext cx="7868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Всё ли получилось дома?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702136" y="1475291"/>
            <a:ext cx="44820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780:6=130 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570:3=190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910:7=130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4060614"/>
            <a:ext cx="333136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6*130=780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4*240=960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3*170=510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1621472"/>
            <a:ext cx="492634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840:2+580=1000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650:5+170=300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880:4-200=20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81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" y="-2664"/>
            <a:ext cx="920415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339752" y="188640"/>
            <a:ext cx="3478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Лабиринт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84784"/>
            <a:ext cx="7920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484784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60952" y="1484784"/>
            <a:ext cx="8388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59827" y="1526039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4291" y="1484784"/>
            <a:ext cx="922821" cy="67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23400" y="1347155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52712" y="137317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5596" y="2270485"/>
            <a:ext cx="3344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Варианты: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26664" y="3189350"/>
            <a:ext cx="332494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1*2*34=64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8*4*2=64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4*4*4=64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99773" y="5774673"/>
            <a:ext cx="4662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Оцени работу!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4951613" y="2449368"/>
            <a:ext cx="1410475" cy="132689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6362088" y="3180024"/>
            <a:ext cx="1668811" cy="1467269"/>
          </a:xfrm>
          <a:prstGeom prst="star5">
            <a:avLst/>
          </a:prstGeom>
          <a:solidFill>
            <a:srgbClr val="8116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7740352" y="4442105"/>
            <a:ext cx="1584176" cy="1446003"/>
          </a:xfrm>
          <a:prstGeom prst="star5">
            <a:avLst/>
          </a:prstGeom>
          <a:solidFill>
            <a:srgbClr val="FE02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371631" y="271244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28631" y="356945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64578" y="470344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5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" y="0"/>
            <a:ext cx="912737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411760" y="548680"/>
            <a:ext cx="3897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Устный счёт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72010"/>
            <a:ext cx="258917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80:40=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600:200=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100*10=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3752458"/>
            <a:ext cx="261802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1000:500=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900:300=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420:3=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5902" y="1606044"/>
            <a:ext cx="18870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200*2=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20*5=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7954" y="144724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6714" y="207217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97989" y="2728833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81211" y="365216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31230" y="43526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30153" y="5085184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52957" y="1621284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92280" y="2322543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10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25277" cy="6636608"/>
          </a:xfrm>
        </p:spPr>
      </p:pic>
      <p:sp>
        <p:nvSpPr>
          <p:cNvPr id="5" name="Прямоугольник 4"/>
          <p:cNvSpPr/>
          <p:nvPr/>
        </p:nvSpPr>
        <p:spPr>
          <a:xfrm>
            <a:off x="2339752" y="2011720"/>
            <a:ext cx="599036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</a:t>
            </a:r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+25</a:t>
            </a:r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</a:p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+18)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86728" y="213285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68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11199" y="3284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4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260648"/>
            <a:ext cx="52350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28 апреля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Классная работа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3881" y="2052678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370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2064758"/>
            <a:ext cx="2919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830    400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852936"/>
            <a:ext cx="4019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37      83     40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573016"/>
            <a:ext cx="4915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137     183     140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4437112"/>
            <a:ext cx="1064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37,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775" y="4437112"/>
            <a:ext cx="1064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40,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4437112"/>
            <a:ext cx="1064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83,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4437112"/>
            <a:ext cx="1415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137,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63154" y="4437112"/>
            <a:ext cx="1415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140,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76256" y="4443280"/>
            <a:ext cx="1415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183,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52029" y="5229200"/>
            <a:ext cx="1415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370,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50095" y="5245285"/>
            <a:ext cx="1415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400,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43588" y="5229200"/>
            <a:ext cx="1422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830.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566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7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24543" y="404664"/>
            <a:ext cx="9721079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1сп. 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34*2=(30+4)*2=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30*2+4*2=60+8=68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234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*2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=(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200+30+4)*2=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200*2+30*2+4*2=400+60+8=468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4725144"/>
            <a:ext cx="1951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2сп.-?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00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7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899592" y="440668"/>
            <a:ext cx="1008112" cy="792088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339752" y="386662"/>
            <a:ext cx="936104" cy="792088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635896" y="332656"/>
            <a:ext cx="1008112" cy="9001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004048" y="296652"/>
            <a:ext cx="1008112" cy="972108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516216" y="332656"/>
            <a:ext cx="1080120" cy="972108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412776"/>
            <a:ext cx="10070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34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3068960"/>
            <a:ext cx="93610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множение 10"/>
          <p:cNvSpPr/>
          <p:nvPr/>
        </p:nvSpPr>
        <p:spPr>
          <a:xfrm>
            <a:off x="683568" y="2193270"/>
            <a:ext cx="504056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12285" y="321297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1452464"/>
            <a:ext cx="13211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234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56892" y="3091819"/>
            <a:ext cx="122413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множение 14"/>
          <p:cNvSpPr/>
          <p:nvPr/>
        </p:nvSpPr>
        <p:spPr>
          <a:xfrm>
            <a:off x="2699792" y="2289939"/>
            <a:ext cx="457100" cy="41898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156892" y="3250680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468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5596" y="3404569"/>
            <a:ext cx="98963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55675" y="4437112"/>
            <a:ext cx="73385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Приемы письменного умножения трехзначного числа на однозначное.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59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398</Words>
  <Application>Microsoft Office PowerPoint</Application>
  <PresentationFormat>Экран (4:3)</PresentationFormat>
  <Paragraphs>164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Учащийся</cp:lastModifiedBy>
  <cp:revision>17</cp:revision>
  <dcterms:modified xsi:type="dcterms:W3CDTF">2015-04-27T09:01:22Z</dcterms:modified>
</cp:coreProperties>
</file>