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8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755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679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69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83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501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926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138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885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12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64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89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547C0-6B99-4617-B3C2-ACF3D8382FBC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9216E-3414-41B6-A83C-CD1CA0FCE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42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49" y="414337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05273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 по математике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«Знатоки против телезрителей»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923928" y="3425292"/>
            <a:ext cx="3848472" cy="23799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Выполнила учитель начальных классов МБОУ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«Чувашско-Бурнаевская 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СОШ» Скрипачева Ольга Александровна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40707"/>
            <a:ext cx="1672908" cy="207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22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67009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2068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Реши задачку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77981" y="2996952"/>
            <a:ext cx="50405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 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http://i018.radikal.ru/0801/b8/a71dfd7d41f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42" y="2636912"/>
            <a:ext cx="2570145" cy="3151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23928" y="2060848"/>
            <a:ext cx="398534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- Когда дядюшка Тыква начал строить дом, семья </a:t>
            </a:r>
            <a:r>
              <a:rPr lang="ru-RU" sz="2000" dirty="0" err="1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Чиполлино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 решила помочь ему перенести кирпичи. За  один раз Тыква берет 7 кирпичей, </a:t>
            </a:r>
            <a:r>
              <a:rPr lang="ru-RU" sz="2000" dirty="0" err="1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Чиполлино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 – 5, его отец – 6, а старенький дедушка - только 3. Сколько кирпичей они перенесут за 2 раза?  </a:t>
            </a:r>
            <a:endParaRPr lang="ru-RU" sz="2000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406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55" y="403737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Нарисуй фигуру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http://stat21.privet.ru/lr/0c2b523a3131e3af68d87891afe9a50c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6"/>
            <a:ext cx="3495592" cy="339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Рисунок 2" descr="http://festival.1september.ru/articles/574779/img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298833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911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4337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Подведем итоги</a:t>
            </a:r>
            <a:endParaRPr lang="ru-RU" sz="4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987824" y="1988840"/>
            <a:ext cx="360040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/>
            <a:endParaRPr lang="ru-RU" sz="36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" name="Picture 6" descr="Рисунок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77405"/>
            <a:ext cx="2312512" cy="162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1699749"/>
            <a:ext cx="7128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Математику, друзья, не любить никак нельзя. </a:t>
            </a:r>
            <a:b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Очень строгая наука, </a:t>
            </a:r>
            <a:b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Очень точная наука, </a:t>
            </a:r>
            <a:b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Интересная наука – это математика.</a:t>
            </a:r>
          </a:p>
        </p:txBody>
      </p:sp>
    </p:spTree>
    <p:extLst>
      <p:ext uri="{BB962C8B-B14F-4D97-AF65-F5344CB8AC3E}">
        <p14:creationId xmlns:p14="http://schemas.microsoft.com/office/powerpoint/2010/main" val="376843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Хорошего настроения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8" name="Picture 2" descr="Картинка 48 из 216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381000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45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337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396044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«Математика – царица всех наук», </a:t>
            </a:r>
            <a:b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«Математика – гимнастика ума». </a:t>
            </a:r>
            <a:endParaRPr lang="ru-RU" sz="4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40707"/>
            <a:ext cx="1672908" cy="207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34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02" y="310971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120678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Разминка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4ac52a562cf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132856"/>
            <a:ext cx="3344790" cy="35283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4593702" y="2132856"/>
            <a:ext cx="368620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0033CC"/>
                </a:solidFill>
                <a:latin typeface="Georgia" pitchFamily="18" charset="0"/>
              </a:rPr>
              <a:t>Я хочу вам пожелать</a:t>
            </a:r>
          </a:p>
          <a:p>
            <a:pPr algn="ctr"/>
            <a:r>
              <a:rPr lang="ru-RU" altLang="ru-RU" sz="2200" b="1" dirty="0">
                <a:solidFill>
                  <a:srgbClr val="0033CC"/>
                </a:solidFill>
                <a:latin typeface="Georgia" pitchFamily="18" charset="0"/>
              </a:rPr>
              <a:t>Лишь пятёрки получать</a:t>
            </a:r>
          </a:p>
          <a:p>
            <a:pPr algn="ctr"/>
            <a:r>
              <a:rPr lang="ru-RU" altLang="ru-RU" sz="2200" b="1" dirty="0">
                <a:solidFill>
                  <a:srgbClr val="0033CC"/>
                </a:solidFill>
                <a:latin typeface="Georgia" pitchFamily="18" charset="0"/>
              </a:rPr>
              <a:t>Книжки добрые любить</a:t>
            </a:r>
          </a:p>
          <a:p>
            <a:pPr algn="ctr"/>
            <a:r>
              <a:rPr lang="ru-RU" altLang="ru-RU" sz="2200" b="1" dirty="0">
                <a:solidFill>
                  <a:srgbClr val="0033CC"/>
                </a:solidFill>
                <a:latin typeface="Georgia" pitchFamily="18" charset="0"/>
              </a:rPr>
              <a:t>С математикой дружить</a:t>
            </a:r>
          </a:p>
          <a:p>
            <a:pPr algn="ctr"/>
            <a:r>
              <a:rPr lang="ru-RU" altLang="ru-RU" sz="2200" b="1" dirty="0">
                <a:solidFill>
                  <a:srgbClr val="0033CC"/>
                </a:solidFill>
                <a:latin typeface="Georgia" pitchFamily="18" charset="0"/>
              </a:rPr>
              <a:t>От лица Пьеро, Мальвины</a:t>
            </a:r>
          </a:p>
          <a:p>
            <a:pPr algn="ctr"/>
            <a:r>
              <a:rPr lang="ru-RU" altLang="ru-RU" sz="2200" b="1" dirty="0">
                <a:solidFill>
                  <a:srgbClr val="0033CC"/>
                </a:solidFill>
                <a:latin typeface="Georgia" pitchFamily="18" charset="0"/>
              </a:rPr>
              <a:t>Ваш дружище…</a:t>
            </a:r>
          </a:p>
        </p:txBody>
      </p:sp>
    </p:spTree>
    <p:extLst>
      <p:ext uri="{BB962C8B-B14F-4D97-AF65-F5344CB8AC3E}">
        <p14:creationId xmlns:p14="http://schemas.microsoft.com/office/powerpoint/2010/main" val="176703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962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Собери картинку</a:t>
            </a:r>
            <a:endParaRPr lang="ru-RU" sz="4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http://pixelbrush.ru/uploads/posts/2011-08/1314115739_lpt007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08920"/>
            <a:ext cx="3080370" cy="3228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Рисунок 3" descr="http://mamamidetkam.ru/forum/uploads/attachment/2013-04/1364992053_55006677d07db48e33bba1d3a3cb3b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467" y="2492896"/>
            <a:ext cx="3023565" cy="3026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97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01" y="414336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528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Найди ошибки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http://img01.chitalnya.ru/upload/194/105950960423797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51" y="1916832"/>
            <a:ext cx="3448050" cy="34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742447" y="1720838"/>
            <a:ext cx="38602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sz="2400" b="1" dirty="0">
                <a:latin typeface="Arial Narrow" panose="020B0606020202030204" pitchFamily="34" charset="0"/>
              </a:rPr>
              <a:t>0+8+2=9   </a:t>
            </a:r>
            <a:r>
              <a:rPr lang="ru-RU" sz="2400" b="1" dirty="0" smtClean="0">
                <a:latin typeface="Arial Narrow" panose="020B0606020202030204" pitchFamily="34" charset="0"/>
              </a:rPr>
              <a:t>     </a:t>
            </a:r>
            <a:r>
              <a:rPr lang="ru-RU" sz="2400" b="1" dirty="0">
                <a:latin typeface="Arial Narrow" panose="020B0606020202030204" pitchFamily="34" charset="0"/>
              </a:rPr>
              <a:t>7 + 8 = 15   </a:t>
            </a:r>
            <a:endParaRPr lang="ru-RU" sz="2400" b="1" dirty="0" smtClean="0">
              <a:latin typeface="Arial Narrow" panose="020B0606020202030204" pitchFamily="34" charset="0"/>
            </a:endParaRPr>
          </a:p>
          <a:p>
            <a:r>
              <a:rPr lang="ru-RU" sz="2400" b="1" dirty="0">
                <a:latin typeface="Arial Narrow" panose="020B0606020202030204" pitchFamily="34" charset="0"/>
              </a:rPr>
              <a:t>     </a:t>
            </a:r>
            <a:endParaRPr lang="ru-RU" sz="2400" dirty="0">
              <a:latin typeface="Arial Narrow" panose="020B0606020202030204" pitchFamily="34" charset="0"/>
            </a:endParaRPr>
          </a:p>
          <a:p>
            <a:r>
              <a:rPr lang="ru-RU" sz="2400" b="1" dirty="0">
                <a:latin typeface="Arial Narrow" panose="020B0606020202030204" pitchFamily="34" charset="0"/>
              </a:rPr>
              <a:t>6+4+1=12       12 – 9 = 5    </a:t>
            </a:r>
            <a:endParaRPr lang="ru-RU" sz="2400" b="1" dirty="0" smtClean="0">
              <a:latin typeface="Arial Narrow" panose="020B0606020202030204" pitchFamily="34" charset="0"/>
            </a:endParaRPr>
          </a:p>
          <a:p>
            <a:r>
              <a:rPr lang="ru-RU" sz="2400" b="1" dirty="0" smtClean="0">
                <a:latin typeface="Arial Narrow" panose="020B0606020202030204" pitchFamily="34" charset="0"/>
              </a:rPr>
              <a:t> </a:t>
            </a:r>
            <a:endParaRPr lang="ru-RU" sz="2400" dirty="0">
              <a:latin typeface="Arial Narrow" panose="020B0606020202030204" pitchFamily="34" charset="0"/>
            </a:endParaRPr>
          </a:p>
          <a:p>
            <a:r>
              <a:rPr lang="ru-RU" sz="2400" b="1" dirty="0">
                <a:latin typeface="Arial Narrow" panose="020B0606020202030204" pitchFamily="34" charset="0"/>
              </a:rPr>
              <a:t>15-2-3=8          15 – 9 </a:t>
            </a:r>
            <a:r>
              <a:rPr lang="ru-RU" sz="2400" b="1" dirty="0" smtClean="0">
                <a:latin typeface="Arial Narrow" panose="020B0606020202030204" pitchFamily="34" charset="0"/>
              </a:rPr>
              <a:t>= 7</a:t>
            </a:r>
            <a:r>
              <a:rPr lang="ru-RU" sz="2400" b="1" dirty="0">
                <a:latin typeface="Arial Narrow" panose="020B0606020202030204" pitchFamily="34" charset="0"/>
              </a:rPr>
              <a:t>    </a:t>
            </a:r>
            <a:endParaRPr lang="ru-RU" sz="2400" b="1" dirty="0" smtClean="0">
              <a:latin typeface="Arial Narrow" panose="020B0606020202030204" pitchFamily="34" charset="0"/>
            </a:endParaRPr>
          </a:p>
          <a:p>
            <a:r>
              <a:rPr lang="ru-RU" sz="2400" b="1" dirty="0">
                <a:latin typeface="Arial Narrow" panose="020B0606020202030204" pitchFamily="34" charset="0"/>
              </a:rPr>
              <a:t>        </a:t>
            </a:r>
            <a:endParaRPr lang="ru-RU" sz="2400" dirty="0">
              <a:latin typeface="Arial Narrow" panose="020B0606020202030204" pitchFamily="34" charset="0"/>
            </a:endParaRPr>
          </a:p>
          <a:p>
            <a:r>
              <a:rPr lang="ru-RU" sz="2400" b="1" dirty="0">
                <a:latin typeface="Arial Narrow" panose="020B0606020202030204" pitchFamily="34" charset="0"/>
              </a:rPr>
              <a:t>7-3-2=4             6 + 8 = 15  </a:t>
            </a:r>
            <a:endParaRPr lang="ru-RU" sz="2400" b="1" dirty="0" smtClean="0">
              <a:latin typeface="Arial Narrow" panose="020B0606020202030204" pitchFamily="34" charset="0"/>
            </a:endParaRPr>
          </a:p>
          <a:p>
            <a:r>
              <a:rPr lang="ru-RU" sz="2400" b="1" dirty="0" smtClean="0">
                <a:latin typeface="Arial Narrow" panose="020B0606020202030204" pitchFamily="34" charset="0"/>
              </a:rPr>
              <a:t>         </a:t>
            </a:r>
            <a:endParaRPr lang="ru-RU" sz="2400" dirty="0">
              <a:latin typeface="Arial Narrow" panose="020B0606020202030204" pitchFamily="34" charset="0"/>
            </a:endParaRPr>
          </a:p>
          <a:p>
            <a:r>
              <a:rPr lang="ru-RU" sz="2400" b="1" dirty="0">
                <a:latin typeface="Arial Narrow" panose="020B0606020202030204" pitchFamily="34" charset="0"/>
              </a:rPr>
              <a:t>11 – 4 = 8         9 + 7 = </a:t>
            </a:r>
            <a:r>
              <a:rPr lang="ru-RU" sz="2400" b="1" dirty="0" smtClean="0">
                <a:latin typeface="Arial Narrow" panose="020B0606020202030204" pitchFamily="34" charset="0"/>
              </a:rPr>
              <a:t>16</a:t>
            </a:r>
            <a:endParaRPr lang="ru-RU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53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88" y="414336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6624736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Реши задачку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75985" y="4581128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4580392"/>
            <a:ext cx="502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68687" y="1556792"/>
            <a:ext cx="725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3" name="Рисунок 12" descr="http://www.vector.tver.ru/rusmult_files/original_images/p00000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72816"/>
            <a:ext cx="2706613" cy="420164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06996" y="2459502"/>
            <a:ext cx="40690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Волк 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поймал 15 окуней и разложил их на 5 кучек так, чтобы в каждой кучке было разное количество рыб. </a:t>
            </a:r>
            <a:endParaRPr lang="ru-RU" sz="24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 Разложи 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их так же. </a:t>
            </a:r>
          </a:p>
        </p:txBody>
      </p:sp>
    </p:spTree>
    <p:extLst>
      <p:ext uri="{BB962C8B-B14F-4D97-AF65-F5344CB8AC3E}">
        <p14:creationId xmlns:p14="http://schemas.microsoft.com/office/powerpoint/2010/main" val="68168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4337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427" y="43528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Рассуждай ка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1" name="Рисунок 10" descr="http://img0.liveinternet.ru/images/attach/c/5/86/310/86310212_red_hatochk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28" y="2996952"/>
            <a:ext cx="2095404" cy="28331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059832" y="1853548"/>
            <a:ext cx="52565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Times New Roman"/>
                <a:cs typeface="Times New Roman" panose="02020603050405020304" pitchFamily="18" charset="0"/>
              </a:rPr>
              <a:t>   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 panose="02020603050405020304" pitchFamily="18" charset="0"/>
              </a:rPr>
              <a:t>Вы </a:t>
            </a: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 panose="02020603050405020304" pitchFamily="18" charset="0"/>
              </a:rPr>
              <a:t>купили в магазине телевизор, на который фирма – производитель дает гарантии два года. Какое из следующих высказываний наиболее верное: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 panose="02020603050405020304" pitchFamily="18" charset="0"/>
              </a:rPr>
              <a:t>    * Телевизор не сломается в течение года;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 panose="02020603050405020304" pitchFamily="18" charset="0"/>
              </a:rPr>
              <a:t>    * Телевизор не сломается в течении двух лет;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 panose="02020603050405020304" pitchFamily="18" charset="0"/>
              </a:rPr>
              <a:t>    * В течении двух лет вам не придется платить за ремонт телевизора;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 panose="02020603050405020304" pitchFamily="18" charset="0"/>
              </a:rPr>
              <a:t>    * Телевизор сломается на третий год.</a:t>
            </a:r>
            <a:endParaRPr lang="ru-RU" sz="2000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83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4337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blog.sibmama.info/weblogs/upload/7262/142568494550f981319f7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044" y="1772816"/>
            <a:ext cx="3339852" cy="421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89548" y="90872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Видеозарядка</a:t>
            </a:r>
            <a:endParaRPr lang="ru-RU" sz="4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94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N:\фоны\5___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4337"/>
            <a:ext cx="80772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056784" cy="1872208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" name="Рисунок 9" descr="http://s.svitmam.ua/photo/0/0/531/5314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3486150" cy="41276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1878451"/>
            <a:ext cx="24482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40 а            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7 я              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Во 100 к    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Ви 3 на      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И 100 </a:t>
            </a:r>
            <a:r>
              <a:rPr lang="ru-RU" sz="2800" dirty="0" err="1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рия</a:t>
            </a: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  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Р1а </a:t>
            </a:r>
            <a:endParaRPr lang="ru-RU" sz="2800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3" y="779096"/>
            <a:ext cx="1728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Ребусы</a:t>
            </a:r>
            <a:endParaRPr lang="ru-RU" sz="3200" b="1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9913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202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«Математика – царица всех наук»,  «Математика – гимнастика ума». </vt:lpstr>
      <vt:lpstr>Разминка</vt:lpstr>
      <vt:lpstr>Собери картинку</vt:lpstr>
      <vt:lpstr>Найди ошибки</vt:lpstr>
      <vt:lpstr>Реши задачку</vt:lpstr>
      <vt:lpstr>Рассуждай ка</vt:lpstr>
      <vt:lpstr>Презентация PowerPoint</vt:lpstr>
      <vt:lpstr> </vt:lpstr>
      <vt:lpstr>Реши задачку</vt:lpstr>
      <vt:lpstr>Нарисуй фигуру</vt:lpstr>
      <vt:lpstr>Подведем итоги</vt:lpstr>
      <vt:lpstr>Хорошего настроения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28</cp:revision>
  <dcterms:created xsi:type="dcterms:W3CDTF">2012-01-31T17:47:47Z</dcterms:created>
  <dcterms:modified xsi:type="dcterms:W3CDTF">2016-01-29T17:06:01Z</dcterms:modified>
</cp:coreProperties>
</file>