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2" r:id="rId14"/>
    <p:sldId id="274" r:id="rId15"/>
    <p:sldId id="275" r:id="rId16"/>
    <p:sldId id="279" r:id="rId17"/>
    <p:sldId id="281" r:id="rId18"/>
    <p:sldId id="282" r:id="rId19"/>
    <p:sldId id="283" r:id="rId20"/>
    <p:sldId id="284" r:id="rId21"/>
    <p:sldId id="276" r:id="rId22"/>
    <p:sldId id="277" r:id="rId23"/>
    <p:sldId id="278" r:id="rId24"/>
    <p:sldId id="287" r:id="rId25"/>
    <p:sldId id="28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403244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Наши летние весёлые праздники!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869160"/>
            <a:ext cx="4536504" cy="17281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Презентацию составила: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Музыкальный руководитель</a:t>
            </a: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Сизова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Н. Ю.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2013 год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501008"/>
            <a:ext cx="321297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Кто же следующий наш гость?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Рады мы всегда гостям!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857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Девочка с голубыми волосами!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22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с Мальвиной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«Что умеют наши ручки?»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2988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229200"/>
            <a:ext cx="54864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«Шапокляк на дороге!»</a:t>
            </a:r>
            <a:endParaRPr lang="ru-RU" sz="28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10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Команды заняли свои места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45" r="1244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Красный свет-хода нет!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7273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светофор?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45" r="1244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Знают все ребята наши-</a:t>
            </a:r>
          </a:p>
          <a:p>
            <a:pPr algn="ctr"/>
            <a:r>
              <a:rPr lang="ru-RU" sz="2000" dirty="0" smtClean="0"/>
              <a:t>Светофор их друг!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7946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Эстафета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45" r="1244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Кто быстрее соберет светофор?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1208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Вот он, самый важный знак!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45" r="1244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09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Команда «Жёлтых»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45" r="1244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32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Игра «Чей кружок быстрее соберется?»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45" r="1244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45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206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«Праздник доброты»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2961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125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725144"/>
            <a:ext cx="5486400" cy="1152128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Не нужны мне ваши правила !</a:t>
            </a:r>
            <a:br>
              <a:rPr lang="ru-RU" dirty="0" smtClean="0"/>
            </a:br>
            <a:r>
              <a:rPr lang="ru-RU" dirty="0" smtClean="0"/>
              <a:t>Куда хочу-туда иду!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45" r="1244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085184"/>
            <a:ext cx="5486400" cy="108701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74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 «Зелёные»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45" r="1244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Что там, на дороге?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517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Вот какой знак нужен !</a:t>
            </a:r>
            <a:endParaRPr lang="ru-RU" sz="24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45" r="1244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93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со знаком «Пешеходный переход»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45" r="1244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Шапокляк не знает, зачем же этот знак.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6940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Смотрим видеофильм «Крот и автомобиль»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45" r="1244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7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Спасибо, солнышко, за лето!</a:t>
            </a:r>
            <a:endParaRPr lang="ru-RU" sz="2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205" b="1320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99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Фея Доброты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Скажем все мы доброе слово:</a:t>
            </a:r>
          </a:p>
          <a:p>
            <a:pPr algn="ctr"/>
            <a:r>
              <a:rPr lang="ru-RU" sz="2000" dirty="0" smtClean="0"/>
              <a:t>« Спасибо», « Здравствуй!»,  «Будьте здоровы»…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4769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Весёлое солнышко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Солнышко в гости к нам долго собиралось.</a:t>
            </a:r>
          </a:p>
          <a:p>
            <a:pPr algn="ctr"/>
            <a:r>
              <a:rPr lang="ru-RU" sz="2000" dirty="0" smtClean="0"/>
              <a:t>В самое лучшее платье наряжалось!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8521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Кто же сегодня станет нашем гостем?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Очень хочется нам знать,</a:t>
            </a:r>
          </a:p>
          <a:p>
            <a:pPr algn="ctr"/>
            <a:r>
              <a:rPr lang="ru-RU" sz="2000" dirty="0" smtClean="0"/>
              <a:t>Чего же можно ожидать!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8136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Кто там живет?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Я тихонько подойду,</a:t>
            </a:r>
          </a:p>
          <a:p>
            <a:pPr algn="ctr"/>
            <a:r>
              <a:rPr lang="ru-RU" sz="2000" dirty="0" smtClean="0"/>
              <a:t>Осторожно постучу…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6316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Первый сказочный гость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Проверим, Незнайка, какие добрые слова ты знаешь!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3282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«Доброе утро!»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45" r="1244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Вот какая добрая песенка!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6005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Весёлая игра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Делай вместе с нами!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6862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106</TotalTime>
  <Words>238</Words>
  <Application>Microsoft Office PowerPoint</Application>
  <PresentationFormat>Экран (4:3)</PresentationFormat>
  <Paragraphs>48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Наши летние весёлые праздники!</vt:lpstr>
      <vt:lpstr>«Праздник доброты»</vt:lpstr>
      <vt:lpstr>                                 Фея Доброты</vt:lpstr>
      <vt:lpstr>Весёлое солнышко</vt:lpstr>
      <vt:lpstr>Кто же сегодня станет нашем гостем?</vt:lpstr>
      <vt:lpstr>Кто там живет?</vt:lpstr>
      <vt:lpstr>Первый сказочный гость</vt:lpstr>
      <vt:lpstr>«Доброе утро!»</vt:lpstr>
      <vt:lpstr>Весёлая игра</vt:lpstr>
      <vt:lpstr>Кто же следующий наш гость?</vt:lpstr>
      <vt:lpstr>Девочка с голубыми волосами!</vt:lpstr>
      <vt:lpstr>Игра с Мальвиной</vt:lpstr>
      <vt:lpstr>«Шапокляк на дороге!»</vt:lpstr>
      <vt:lpstr>Команды заняли свои места</vt:lpstr>
      <vt:lpstr>Что такое светофор?</vt:lpstr>
      <vt:lpstr>Эстафета</vt:lpstr>
      <vt:lpstr>Вот он, самый важный знак!</vt:lpstr>
      <vt:lpstr>Команда «Жёлтых»</vt:lpstr>
      <vt:lpstr>Игра «Чей кружок быстрее соберется?»</vt:lpstr>
      <vt:lpstr>Не нужны мне ваши правила ! Куда хочу-туда иду!</vt:lpstr>
      <vt:lpstr>Команда «Зелёные»</vt:lpstr>
      <vt:lpstr>Вот какой знак нужен !</vt:lpstr>
      <vt:lpstr>Игра со знаком «Пешеходный переход»</vt:lpstr>
      <vt:lpstr>Смотрим видеофильм «Крот и автомобиль»</vt:lpstr>
      <vt:lpstr>Спасибо, солнышко, за лето!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Сизова</dc:creator>
  <cp:lastModifiedBy>Наталия Сизова</cp:lastModifiedBy>
  <cp:revision>17</cp:revision>
  <dcterms:created xsi:type="dcterms:W3CDTF">2013-08-26T17:31:37Z</dcterms:created>
  <dcterms:modified xsi:type="dcterms:W3CDTF">2013-09-22T11:40:04Z</dcterms:modified>
</cp:coreProperties>
</file>