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D9FA-F357-414A-9407-C2CF6051F482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8F0B1-1D90-49A0-AA1F-10B171612B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D9FA-F357-414A-9407-C2CF6051F482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8F0B1-1D90-49A0-AA1F-10B171612B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D9FA-F357-414A-9407-C2CF6051F482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8F0B1-1D90-49A0-AA1F-10B171612B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D9FA-F357-414A-9407-C2CF6051F482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8F0B1-1D90-49A0-AA1F-10B171612B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D9FA-F357-414A-9407-C2CF6051F482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8F0B1-1D90-49A0-AA1F-10B171612B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D9FA-F357-414A-9407-C2CF6051F482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8F0B1-1D90-49A0-AA1F-10B171612B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D9FA-F357-414A-9407-C2CF6051F482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8F0B1-1D90-49A0-AA1F-10B171612B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D9FA-F357-414A-9407-C2CF6051F482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8F0B1-1D90-49A0-AA1F-10B171612B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D9FA-F357-414A-9407-C2CF6051F482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8F0B1-1D90-49A0-AA1F-10B171612B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D9FA-F357-414A-9407-C2CF6051F482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8F0B1-1D90-49A0-AA1F-10B171612B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D9FA-F357-414A-9407-C2CF6051F482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8F0B1-1D90-49A0-AA1F-10B171612BF8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11CD9FA-F357-414A-9407-C2CF6051F482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598F0B1-1D90-49A0-AA1F-10B171612BF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png"/><Relationship Id="rId7" Type="http://schemas.openxmlformats.org/officeDocument/2006/relationships/image" Target="../media/image19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10" Type="http://schemas.openxmlformats.org/officeDocument/2006/relationships/image" Target="../media/image22.jpg"/><Relationship Id="rId4" Type="http://schemas.openxmlformats.org/officeDocument/2006/relationships/image" Target="../media/image16.png"/><Relationship Id="rId9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980728"/>
            <a:ext cx="711718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Презентация к сказке «Курочка ряба»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Автор </a:t>
            </a:r>
            <a:r>
              <a:rPr lang="ru-RU" dirty="0" err="1" smtClean="0">
                <a:solidFill>
                  <a:srgbClr val="FF0000"/>
                </a:solidFill>
              </a:rPr>
              <a:t>презинтации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Банщикова</a:t>
            </a:r>
            <a:r>
              <a:rPr lang="ru-RU" dirty="0" smtClean="0">
                <a:solidFill>
                  <a:srgbClr val="FF0000"/>
                </a:solidFill>
              </a:rPr>
              <a:t> М.С. 2014г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812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2" y="1196752"/>
            <a:ext cx="2493963" cy="338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4427984" y="1627387"/>
            <a:ext cx="1584176" cy="295232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0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711455"/>
            <a:ext cx="4333875" cy="276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5953547" y="579612"/>
            <a:ext cx="1728192" cy="29126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34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3419872" y="2744924"/>
            <a:ext cx="2160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5" name="Picture 5" descr="C:\Users\Мария\Pictures\Безымянный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898" b="75763" l="35446" r="60792">
                        <a14:backgroundMark x1="29307" y1="47458" x2="29307" y2="47458"/>
                        <a14:backgroundMark x1="72277" y1="34915" x2="72277" y2="34915"/>
                        <a14:backgroundMark x1="77822" y1="69661" x2="77822" y2="69661"/>
                        <a14:backgroundMark x1="55842" y1="82373" x2="55842" y2="823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870" t="51849" r="37327" b="25470"/>
          <a:stretch/>
        </p:blipFill>
        <p:spPr bwMode="auto">
          <a:xfrm rot="4434625">
            <a:off x="2051720" y="2492896"/>
            <a:ext cx="2181728" cy="200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94774">
            <a:off x="5004048" y="2495070"/>
            <a:ext cx="2176463" cy="200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46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Мария\Pictures\Безымянный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16634" y1="16780" x2="16634" y2="16780"/>
                        <a14:backgroundMark x1="76238" y1="21695" x2="76238" y2="21695"/>
                        <a14:backgroundMark x1="80792" y1="60169" x2="80792" y2="60169"/>
                        <a14:backgroundMark x1="18020" y1="85085" x2="18020" y2="85085"/>
                        <a14:backgroundMark x1="37030" y1="48644" x2="37030" y2="48644"/>
                        <a14:backgroundMark x1="49109" y1="49322" x2="49109" y2="49322"/>
                        <a14:backgroundMark x1="52475" y1="55932" x2="52475" y2="559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9" y="404663"/>
            <a:ext cx="5331640" cy="622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Мария\Pictures\Безымянный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16832" y1="16780" x2="16832" y2="16780"/>
                        <a14:backgroundMark x1="76040" y1="22034" x2="76040" y2="22034"/>
                        <a14:backgroundMark x1="85743" y1="79661" x2="85743" y2="79661"/>
                        <a14:backgroundMark x1="17228" y1="81864" x2="17228" y2="81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-531440"/>
            <a:ext cx="5423789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43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72816"/>
            <a:ext cx="3646487" cy="303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ьная выноска 1"/>
          <p:cNvSpPr/>
          <p:nvPr/>
        </p:nvSpPr>
        <p:spPr>
          <a:xfrm>
            <a:off x="5004048" y="650656"/>
            <a:ext cx="3384376" cy="2088232"/>
          </a:xfrm>
          <a:prstGeom prst="wedgeEllipseCallout">
            <a:avLst>
              <a:gd name="adj1" fmla="val -51126"/>
              <a:gd name="adj2" fmla="val 49894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Ко –ко - ко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82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203848" y="1196752"/>
            <a:ext cx="2520280" cy="37444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3203848" y="1196752"/>
            <a:ext cx="2520280" cy="37444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35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внобедренный треугольник 1"/>
          <p:cNvSpPr/>
          <p:nvPr/>
        </p:nvSpPr>
        <p:spPr>
          <a:xfrm rot="10800000">
            <a:off x="4139952" y="1412776"/>
            <a:ext cx="1296144" cy="3384376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4283967" y="5121487"/>
            <a:ext cx="1008112" cy="86409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20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9"/>
            <a:ext cx="3096344" cy="1928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382" y="260648"/>
            <a:ext cx="2736304" cy="18828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487" y="260649"/>
            <a:ext cx="2658435" cy="18951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32" y="2287114"/>
            <a:ext cx="3127640" cy="22918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474" y="2262853"/>
            <a:ext cx="2736304" cy="23160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486" y="2263775"/>
            <a:ext cx="2658435" cy="23225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699140"/>
            <a:ext cx="3096344" cy="19702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382" y="4699140"/>
            <a:ext cx="2739396" cy="19702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104" y="4699140"/>
            <a:ext cx="2639817" cy="197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47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Равнобедренный треугольник 43"/>
          <p:cNvSpPr/>
          <p:nvPr/>
        </p:nvSpPr>
        <p:spPr>
          <a:xfrm rot="7391325">
            <a:off x="1461541" y="2591151"/>
            <a:ext cx="1800200" cy="1456125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какой сказки герой?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Капля 37"/>
          <p:cNvSpPr/>
          <p:nvPr/>
        </p:nvSpPr>
        <p:spPr>
          <a:xfrm>
            <a:off x="2195736" y="3060172"/>
            <a:ext cx="3312368" cy="1872208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4355976" y="2492896"/>
            <a:ext cx="1512168" cy="129614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Хорда 39"/>
          <p:cNvSpPr/>
          <p:nvPr/>
        </p:nvSpPr>
        <p:spPr>
          <a:xfrm>
            <a:off x="2627784" y="3539063"/>
            <a:ext cx="2592288" cy="796191"/>
          </a:xfrm>
          <a:prstGeom prst="chor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Равнобедренный треугольник 40"/>
          <p:cNvSpPr/>
          <p:nvPr/>
        </p:nvSpPr>
        <p:spPr>
          <a:xfrm>
            <a:off x="4867881" y="1971328"/>
            <a:ext cx="396044" cy="576064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Равнобедренный треугольник 41"/>
          <p:cNvSpPr/>
          <p:nvPr/>
        </p:nvSpPr>
        <p:spPr>
          <a:xfrm rot="5400000">
            <a:off x="5069007" y="3021579"/>
            <a:ext cx="360040" cy="538008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4613340" y="2945588"/>
            <a:ext cx="237995" cy="34499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5465083" y="2852936"/>
            <a:ext cx="187037" cy="32983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 flipH="1">
            <a:off x="3059832" y="4797152"/>
            <a:ext cx="216024" cy="108012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H="1">
            <a:off x="2771800" y="5882952"/>
            <a:ext cx="288032" cy="1440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3059832" y="5882952"/>
            <a:ext cx="0" cy="2823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3059832" y="5877272"/>
            <a:ext cx="403818" cy="1496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4355976" y="4932380"/>
            <a:ext cx="495359" cy="10225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H="1">
            <a:off x="4355976" y="6024128"/>
            <a:ext cx="495359" cy="1411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867881" y="6026968"/>
            <a:ext cx="112142" cy="2823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4858353" y="6036075"/>
            <a:ext cx="39604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4" name="Рисунок 63" descr="C:\Users\Мария\Pictures\21728710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6" t="6600" r="35391" b="52800"/>
          <a:stretch/>
        </p:blipFill>
        <p:spPr bwMode="auto">
          <a:xfrm>
            <a:off x="2565703" y="1556792"/>
            <a:ext cx="3302441" cy="4176464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4187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2" grpId="0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8320"/>
            <a:ext cx="6696744" cy="6799680"/>
          </a:xfrm>
        </p:spPr>
      </p:pic>
    </p:spTree>
    <p:extLst>
      <p:ext uri="{BB962C8B-B14F-4D97-AF65-F5344CB8AC3E}">
        <p14:creationId xmlns:p14="http://schemas.microsoft.com/office/powerpoint/2010/main" val="52453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763688" y="2348880"/>
            <a:ext cx="1512168" cy="13681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10800000">
            <a:off x="1259632" y="3717032"/>
            <a:ext cx="2520280" cy="216024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97" r="42868" b="-1"/>
          <a:stretch/>
        </p:blipFill>
        <p:spPr>
          <a:xfrm>
            <a:off x="1259631" y="1556792"/>
            <a:ext cx="3330224" cy="4718960"/>
          </a:xfrm>
        </p:spPr>
      </p:pic>
    </p:spTree>
    <p:extLst>
      <p:ext uri="{BB962C8B-B14F-4D97-AF65-F5344CB8AC3E}">
        <p14:creationId xmlns:p14="http://schemas.microsoft.com/office/powerpoint/2010/main" val="167745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>
            <a:off x="755576" y="2952653"/>
            <a:ext cx="3528392" cy="281744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6633"/>
            <a:ext cx="7125113" cy="432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043608" y="980728"/>
            <a:ext cx="2952328" cy="2016224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835696" y="1691680"/>
            <a:ext cx="1368152" cy="129614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23" t="2116"/>
          <a:stretch/>
        </p:blipFill>
        <p:spPr>
          <a:xfrm>
            <a:off x="1064956" y="764704"/>
            <a:ext cx="2962913" cy="5347886"/>
          </a:xfrm>
        </p:spPr>
      </p:pic>
    </p:spTree>
    <p:extLst>
      <p:ext uri="{BB962C8B-B14F-4D97-AF65-F5344CB8AC3E}">
        <p14:creationId xmlns:p14="http://schemas.microsoft.com/office/powerpoint/2010/main" val="388887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125113" cy="30500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1109905" y="2204864"/>
            <a:ext cx="3744416" cy="1800200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апля 3"/>
          <p:cNvSpPr/>
          <p:nvPr/>
        </p:nvSpPr>
        <p:spPr>
          <a:xfrm rot="10800000">
            <a:off x="3701480" y="1844824"/>
            <a:ext cx="648072" cy="864096"/>
          </a:xfrm>
          <a:prstGeom prst="teardrop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>
            <a:stCxn id="3" idx="2"/>
          </p:cNvCxnSpPr>
          <p:nvPr/>
        </p:nvCxnSpPr>
        <p:spPr>
          <a:xfrm flipH="1">
            <a:off x="605849" y="3104964"/>
            <a:ext cx="504056" cy="32403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05136" y="3501008"/>
            <a:ext cx="1008112" cy="100811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4241540" y="2924944"/>
            <a:ext cx="126014" cy="25202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877" y="1207994"/>
            <a:ext cx="3302471" cy="4586028"/>
          </a:xfrm>
        </p:spPr>
      </p:pic>
    </p:spTree>
    <p:extLst>
      <p:ext uri="{BB962C8B-B14F-4D97-AF65-F5344CB8AC3E}">
        <p14:creationId xmlns:p14="http://schemas.microsoft.com/office/powerpoint/2010/main" val="346563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авнобедренный треугольник 9"/>
          <p:cNvSpPr/>
          <p:nvPr/>
        </p:nvSpPr>
        <p:spPr>
          <a:xfrm rot="7335384">
            <a:off x="1825776" y="3571676"/>
            <a:ext cx="1548172" cy="1026114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1403648" y="476672"/>
            <a:ext cx="136815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авнобедренный треугольник 2"/>
          <p:cNvSpPr/>
          <p:nvPr/>
        </p:nvSpPr>
        <p:spPr>
          <a:xfrm rot="10800000">
            <a:off x="728573" y="1484785"/>
            <a:ext cx="2718302" cy="1967671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6084168" y="452975"/>
            <a:ext cx="2376264" cy="1487893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6732240" y="932756"/>
            <a:ext cx="1080120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6054813" y="1895832"/>
            <a:ext cx="2470774" cy="1920179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483768" y="3684419"/>
            <a:ext cx="2376264" cy="136815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292085" y="3347959"/>
            <a:ext cx="1080120" cy="93610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" name="Хорда 8"/>
          <p:cNvSpPr/>
          <p:nvPr/>
        </p:nvSpPr>
        <p:spPr>
          <a:xfrm>
            <a:off x="2987824" y="4167082"/>
            <a:ext cx="1304261" cy="324036"/>
          </a:xfrm>
          <a:prstGeom prst="chord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4716016" y="2996952"/>
            <a:ext cx="216024" cy="351007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4603945" y="3734710"/>
            <a:ext cx="512173" cy="268722"/>
          </a:xfrm>
          <a:prstGeom prst="triangl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450044" y="3688991"/>
            <a:ext cx="153901" cy="12702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009071" y="3645024"/>
            <a:ext cx="128043" cy="13855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>
            <a:off x="2987824" y="5013176"/>
            <a:ext cx="288032" cy="7200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2771800" y="5733256"/>
            <a:ext cx="21602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987824" y="5733256"/>
            <a:ext cx="0" cy="2880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987824" y="5733256"/>
            <a:ext cx="459051" cy="1440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067944" y="5013176"/>
            <a:ext cx="764201" cy="7200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4603945" y="5805264"/>
            <a:ext cx="256087" cy="1080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4932040" y="5805264"/>
            <a:ext cx="77031" cy="2160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4970555" y="5733256"/>
            <a:ext cx="294603" cy="720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71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3" grpId="0" animBg="1"/>
      <p:bldP spid="5" grpId="0" animBg="1"/>
      <p:bldP spid="4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я\Pictures\i (6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" t="3932" r="6702" b="23792"/>
          <a:stretch/>
        </p:blipFill>
        <p:spPr bwMode="auto">
          <a:xfrm>
            <a:off x="2915816" y="3429000"/>
            <a:ext cx="3485340" cy="275705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3794390" y="2014987"/>
            <a:ext cx="1728192" cy="28280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3868064" y="1808819"/>
            <a:ext cx="1656184" cy="32403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43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2730500" cy="299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4932040" y="1700808"/>
            <a:ext cx="2088232" cy="338437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22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1879</TotalTime>
  <Words>23</Words>
  <Application>Microsoft Office PowerPoint</Application>
  <PresentationFormat>Экран (4:3)</PresentationFormat>
  <Paragraphs>4</Paragraphs>
  <Slides>17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Spring</vt:lpstr>
      <vt:lpstr>Презентация к сказке «Курочка ряба»</vt:lpstr>
      <vt:lpstr>Из какой сказки герой?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WiZaRd</dc:creator>
  <cp:lastModifiedBy>WiZaRd</cp:lastModifiedBy>
  <cp:revision>38</cp:revision>
  <dcterms:created xsi:type="dcterms:W3CDTF">2014-03-23T09:42:43Z</dcterms:created>
  <dcterms:modified xsi:type="dcterms:W3CDTF">2016-01-21T13:52:56Z</dcterms:modified>
</cp:coreProperties>
</file>