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4FB050-4A0B-4A29-B879-B8DD329FD6A2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2425AC-544E-4F35-9446-DB22E9A0ED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86;&#1074;&#1072;&#1103;%20&#1087;&#1072;&#1087;&#1082;&#1072;%20(2)\&#1079;&#1074;&#1091;&#1082;&#1080;%20&#1087;&#1088;&#1080;&#1088;&#1086;&#1076;&#1099;%20&#8211;%20&#1052;&#1091;&#1079;&#1099;&#1082;&#1072;%20&#1083;&#1077;&#1089;&#1072;%201%20(www.petamusic.ru)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3;&#1086;&#1074;&#1072;&#1103;%20&#1087;&#1072;&#1087;&#1082;&#1072;%20(2)\&#1044;&#1077;&#1090;&#1089;&#1082;&#1080;&#1077;_-_&#1055;&#1086;_&#1083;&#1077;&#1089;&#1086;&#1095;&#1082;&#1091;_&#1084;&#1099;_&#1075;&#1091;&#1083;&#1103;&#1077;&#1084;_(-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</a:rPr>
              <a:t>Ознакомление с природой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sz="6000" dirty="0" smtClean="0"/>
              <a:t>Старшая группа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ru-RU" sz="6600" dirty="0" smtClean="0">
                <a:solidFill>
                  <a:srgbClr val="C00000"/>
                </a:solidFill>
              </a:rPr>
              <a:t>Прогулка по лесу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C00000"/>
                </a:solidFill>
              </a:rPr>
              <a:t>Кустарники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kalina_karlz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928802"/>
            <a:ext cx="4190996" cy="3790950"/>
          </a:xfrm>
          <a:prstGeom prst="rect">
            <a:avLst/>
          </a:prstGeom>
        </p:spPr>
      </p:pic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785926"/>
            <a:ext cx="2295525" cy="1809750"/>
          </a:xfrm>
          <a:prstGeom prst="rect">
            <a:avLst/>
          </a:prstGeom>
        </p:spPr>
      </p:pic>
      <p:pic>
        <p:nvPicPr>
          <p:cNvPr id="5" name="Рисунок 4" descr="23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714752"/>
            <a:ext cx="3525739" cy="263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Грибы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18j4rcgp5pjvz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3116"/>
            <a:ext cx="4214842" cy="3786196"/>
          </a:xfrm>
          <a:prstGeom prst="rect">
            <a:avLst/>
          </a:prstGeom>
        </p:spPr>
      </p:pic>
      <p:pic>
        <p:nvPicPr>
          <p:cNvPr id="4" name="Рисунок 3" descr="v-krymy-otravilis-turisty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219580" cy="332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Ягоды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1" y="1714488"/>
            <a:ext cx="714380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Травянистые растения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1330465631_lekarstvennie_rasten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357430"/>
            <a:ext cx="4143404" cy="3857652"/>
          </a:xfrm>
          <a:prstGeom prst="rect">
            <a:avLst/>
          </a:prstGeom>
        </p:spPr>
      </p:pic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85992"/>
            <a:ext cx="385765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taric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786742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627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«Ребята! Как же вы меня порадовали – соблюдали все правила поведения в лесу. Я хочу вам подарить картинки с изображением растений леса. Предлагаю раскрасить все растения и вместе с взрослыми оформить книгу «Растения леса». Эта книга поможет вам лучше узнать удивительный мир природы. А я жду вас в гости. Прогулки пол лесу очень полезны детям и взрослым! Всего вам доброго! С уважением, Старичок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Лесовичок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.»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642918"/>
            <a:ext cx="8143932" cy="5572164"/>
          </a:xfrm>
          <a:prstGeom prst="rect">
            <a:avLst/>
          </a:prstGeom>
        </p:spPr>
      </p:pic>
      <p:pic>
        <p:nvPicPr>
          <p:cNvPr id="5" name="звуки природы – Музыка леса 1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1527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rgbClr val="C00000"/>
                </a:solidFill>
              </a:rPr>
              <a:t>старичок </a:t>
            </a:r>
            <a:r>
              <a:rPr lang="ru-RU" dirty="0" err="1" smtClean="0">
                <a:solidFill>
                  <a:srgbClr val="C00000"/>
                </a:solidFill>
              </a:rPr>
              <a:t>Лесовичок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staric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000240"/>
            <a:ext cx="3786214" cy="448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62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«Дорогие ребята старшей группы!!!Пишет Вам старичок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Лесовичок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 Я живу в лесу и буду очень рад, если вы придете ко мне в гости. Лес я очень люблю и гостям всегда рад! С уважением, старичок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Лесовичок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.»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Лиственный лес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1857364"/>
            <a:ext cx="7858180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Хвойный лес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785926"/>
            <a:ext cx="7858180" cy="4429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Смешанный лес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listv_krupn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14488"/>
            <a:ext cx="7715303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Песня «Наш лесочек так хорош»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Наш лесочек так хорош!   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Лучше леса не найдешь!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Есть у нас в лесу дела,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Нам без леса никуда.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Будем лес мы охранять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всем  дружно помогать,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И зверям, и птицам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Помощь пригодится.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Ты расти на радость людям,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Мы дружить с тобою будем,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Добрый  лес, могучий лес,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Полный сказок и чудес.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9912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По лесочку мы гуляем и листочки собираем вот один, вот второй поиграем мы с тобой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 По лесочку мы гуляем и грибочки собираем вот один, вот второй поиграем мы с тобой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Детские_-_По_лесочку_мы_гуляем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172</Words>
  <Application>Microsoft Office PowerPoint</Application>
  <PresentationFormat>Экран (4:3)</PresentationFormat>
  <Paragraphs>13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Ознакомление с природой в детском саду         Старшая группа      Прогулка по лесу</vt:lpstr>
      <vt:lpstr>Слайд 2</vt:lpstr>
      <vt:lpstr>            старичок Лесовичок</vt:lpstr>
      <vt:lpstr>«Дорогие ребята старшей группы!!!Пишет Вам старичок Лесовичок. Я живу в лесу и буду очень рад, если вы придете ко мне в гости. Лес я очень люблю и гостям всегда рад! С уважением, старичок Лесовичок.»</vt:lpstr>
      <vt:lpstr>              Лиственный лес</vt:lpstr>
      <vt:lpstr>                     Хвойный лес</vt:lpstr>
      <vt:lpstr>                Смешанный лес</vt:lpstr>
      <vt:lpstr> Песня «Наш лесочек так хорош» Наш лесочек так хорош!      Лучше леса не найдешь! Есть у нас в лесу дела, Нам без леса никуда. Будем лес мы охранять И всем  дружно помогать, И зверям, и птицам Помощь пригодится. Ты расти на радость людям, Мы дружить с тобою будем, Добрый  лес, могучий лес, Полный сказок и чудес.</vt:lpstr>
      <vt:lpstr>1. По лесочку мы гуляем и листочки собираем вот один, вот второй поиграем мы с тобой  2. По лесочку мы гуляем и грибочки собираем вот один, вот второй поиграем мы с тобой   </vt:lpstr>
      <vt:lpstr>                   Кустарники</vt:lpstr>
      <vt:lpstr>                   Грибы</vt:lpstr>
      <vt:lpstr>                          Ягоды</vt:lpstr>
      <vt:lpstr>          Травянистые растения</vt:lpstr>
      <vt:lpstr>Слайд 14</vt:lpstr>
      <vt:lpstr>«Ребята! Как же вы меня порадовали – соблюдали все правила поведения в лесу. Я хочу вам подарить картинки с изображением растений леса. Предлагаю раскрасить все растения и вместе с взрослыми оформить книгу «Растения леса». Эта книга поможет вам лучше узнать удивительный мир природы. А я жду вас в гости. Прогулки пол лесу очень полезны детям и взрослым! Всего вам доброго! С уважением, Старичок Лесовичок.»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RUDIK</cp:lastModifiedBy>
  <cp:revision>14</cp:revision>
  <dcterms:created xsi:type="dcterms:W3CDTF">2015-10-29T05:49:06Z</dcterms:created>
  <dcterms:modified xsi:type="dcterms:W3CDTF">2016-01-21T17:43:56Z</dcterms:modified>
</cp:coreProperties>
</file>