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7A032-BABE-4C9B-9DBD-79EF20060613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3DCD1-78E0-4EAC-A5AE-84CFD3A945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животные помогают     человеку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Ознакомление с природой в детском саду</a:t>
            </a:r>
          </a:p>
          <a:p>
            <a:r>
              <a:rPr lang="ru-RU" dirty="0" smtClean="0"/>
              <a:t>Старшая группа</a:t>
            </a:r>
          </a:p>
          <a:p>
            <a:r>
              <a:rPr lang="ru-RU" dirty="0" err="1" smtClean="0"/>
              <a:t>Воспитатель:Рогачевская</a:t>
            </a:r>
            <a:r>
              <a:rPr lang="ru-RU" dirty="0" smtClean="0"/>
              <a:t>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Верблюд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86058"/>
            <a:ext cx="814393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gontstchik-verblyud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358245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49737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СОБАКА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828680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28927_397c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358246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A11NQq_w800_h800_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21537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obakapovod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786742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k_info_orig_41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21537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wHyBuz01P1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01056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ЛОШАДЬ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aballo_galope-1400x105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8258204" cy="4786346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552b5_7c16b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"/>
            <a:ext cx="9144000" cy="6035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428604"/>
            <a:ext cx="864399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500042"/>
            <a:ext cx="8286808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24124"/>
            <a:ext cx="7715304" cy="4048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ziatskiy-slon-s-brevnom-16-x-10-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23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Как животные помогают     человеку</vt:lpstr>
      <vt:lpstr>                    ЛОШАДЬ</vt:lpstr>
      <vt:lpstr>Слайд 3</vt:lpstr>
      <vt:lpstr>Слайд 4</vt:lpstr>
      <vt:lpstr>Слайд 5</vt:lpstr>
      <vt:lpstr>                 СЛОН</vt:lpstr>
      <vt:lpstr>Слайд 7</vt:lpstr>
      <vt:lpstr>Слайд 8</vt:lpstr>
      <vt:lpstr>Слайд 9</vt:lpstr>
      <vt:lpstr>             Верблюд</vt:lpstr>
      <vt:lpstr>Слайд 11</vt:lpstr>
      <vt:lpstr>Слайд 12</vt:lpstr>
      <vt:lpstr>Слайд 13</vt:lpstr>
      <vt:lpstr>                СОБАКА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    человеку</dc:title>
  <dc:creator>Admin</dc:creator>
  <cp:lastModifiedBy>Admin</cp:lastModifiedBy>
  <cp:revision>4</cp:revision>
  <dcterms:created xsi:type="dcterms:W3CDTF">2015-12-16T15:17:41Z</dcterms:created>
  <dcterms:modified xsi:type="dcterms:W3CDTF">2015-12-16T15:53:51Z</dcterms:modified>
</cp:coreProperties>
</file>