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6" r:id="rId9"/>
    <p:sldId id="267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572F7-2C65-4639-A508-4369ADB66A8E}" type="datetimeFigureOut">
              <a:rPr lang="ru-RU"/>
              <a:pPr>
                <a:defRPr/>
              </a:pPr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CE137-78D0-428A-A636-030564E6C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EB4E4-D762-4517-A513-391C7072FCEA}" type="datetimeFigureOut">
              <a:rPr lang="ru-RU"/>
              <a:pPr>
                <a:defRPr/>
              </a:pPr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FFBAF-9FE6-4B77-B887-8DEC9E005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942-85A5-4038-84FF-9DCA80CDAD43}" type="datetimeFigureOut">
              <a:rPr lang="ru-RU"/>
              <a:pPr>
                <a:defRPr/>
              </a:pPr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4EEDC-3009-4DDD-9C73-597C41CC3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AAE8C-52F4-4FF4-9649-33531EA3B173}" type="datetimeFigureOut">
              <a:rPr lang="ru-RU"/>
              <a:pPr>
                <a:defRPr/>
              </a:pPr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6B245-9A9A-4195-84DD-6392AC412E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02F26-892D-4C63-B685-0F7492F8E20B}" type="datetimeFigureOut">
              <a:rPr lang="ru-RU"/>
              <a:pPr>
                <a:defRPr/>
              </a:pPr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1A2FF-2EC5-492E-A550-ADB5619AE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11FA6-9AA5-44E8-B62B-94CF6438CF7E}" type="datetimeFigureOut">
              <a:rPr lang="ru-RU"/>
              <a:pPr>
                <a:defRPr/>
              </a:pPr>
              <a:t>20.06.2014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4ABF5-E75C-4D1D-BC43-42D01AD53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09074-3471-40CD-AC07-21BCBCA2D508}" type="datetimeFigureOut">
              <a:rPr lang="ru-RU"/>
              <a:pPr>
                <a:defRPr/>
              </a:pPr>
              <a:t>20.06.2014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6EC65-3630-441D-94D6-C15F692F9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18897-CC7A-4025-8E62-B9CD039A63E6}" type="datetimeFigureOut">
              <a:rPr lang="ru-RU"/>
              <a:pPr>
                <a:defRPr/>
              </a:pPr>
              <a:t>20.06.2014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B1724-D232-43FE-A93C-1872F20D4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35125-69CD-4687-9B0E-1A7AFF8938F7}" type="datetimeFigureOut">
              <a:rPr lang="ru-RU"/>
              <a:pPr>
                <a:defRPr/>
              </a:pPr>
              <a:t>20.06.2014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E9A58-22D2-4027-AC1B-D4AF8BAF0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A96C8-F2B3-447C-8FB0-DE00D853E051}" type="datetimeFigureOut">
              <a:rPr lang="ru-RU"/>
              <a:pPr>
                <a:defRPr/>
              </a:pPr>
              <a:t>20.06.2014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B3AC5-E763-4D81-942F-0B6F59DE2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6C25D-1A9D-46F8-92F3-53732FAD9905}" type="datetimeFigureOut">
              <a:rPr lang="ru-RU"/>
              <a:pPr>
                <a:defRPr/>
              </a:pPr>
              <a:t>20.06.2014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8BC8D-E8BC-4EFD-B9E8-DBFA8FFDD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8EBB97-8EF0-4312-8440-4922C5E93E78}" type="datetimeFigureOut">
              <a:rPr lang="ru-RU"/>
              <a:pPr>
                <a:defRPr/>
              </a:pPr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423B41-98FC-4657-826A-09B9F3FAC9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LEVTINA\Documents\&#1085;&#1086;&#1074;&#1099;&#1077;%20&#1087;&#1077;&#1089;&#1085;&#1080;\22_Detskaya_pesnya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814524"/>
          </a:xfrm>
          <a:noFill/>
        </p:spPr>
        <p:txBody>
          <a:bodyPr>
            <a:prstTxWarp prst="textChevronInverted">
              <a:avLst/>
            </a:prstTxWarp>
          </a:bodyPr>
          <a:lstStyle/>
          <a:p>
            <a:r>
              <a:rPr lang="ru-RU" sz="8000" b="1" i="1" dirty="0" smtClean="0">
                <a:ln w="57150">
                  <a:solidFill>
                    <a:srgbClr val="00B0F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Наш 2 класс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714480" y="4286256"/>
            <a:ext cx="6000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2013 -2014 учебный </a:t>
            </a:r>
            <a:r>
              <a:rPr lang="ru-RU" sz="3200" b="1" dirty="0" smtClean="0">
                <a:solidFill>
                  <a:srgbClr val="0070C0"/>
                </a:solidFill>
              </a:rPr>
              <a:t>год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Классный руководитель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Копырялова</a:t>
            </a:r>
            <a:r>
              <a:rPr lang="ru-RU" sz="3200" b="1" dirty="0" smtClean="0">
                <a:solidFill>
                  <a:srgbClr val="0070C0"/>
                </a:solidFill>
              </a:rPr>
              <a:t> А.Н.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5" name="22_Detskaya_pesn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6572264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C:\Users\ALEVTINA\Pictures\аним.природа\осень\0_55861_af1c5411_L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</p:spPr>
      </p:pic>
      <p:pic>
        <p:nvPicPr>
          <p:cNvPr id="20482" name="Picture 2" descr="C:\Users\ALEVTINA\Pictures\2 класс\2кл\DSC067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3357586" cy="4267200"/>
          </a:xfrm>
          <a:prstGeom prst="rect">
            <a:avLst/>
          </a:prstGeom>
          <a:noFill/>
        </p:spPr>
      </p:pic>
      <p:pic>
        <p:nvPicPr>
          <p:cNvPr id="20484" name="Picture 4" descr="C:\Users\ALEVTINA\Pictures\2 класс\2кл\DSC067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1928802"/>
            <a:ext cx="3876562" cy="3214710"/>
          </a:xfrm>
          <a:prstGeom prst="rect">
            <a:avLst/>
          </a:prstGeom>
          <a:noFill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87967" y="3750981"/>
            <a:ext cx="3856033" cy="310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" y="0"/>
            <a:ext cx="914400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Октябрь уж на дворе.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Трудовой десант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1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00826" y="1785926"/>
            <a:ext cx="24288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1324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rgbClr val="01324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1324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Год учебный на пороге,</a:t>
            </a:r>
            <a:b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И опять звенит звонок...</a:t>
            </a:r>
            <a:b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        Распахнула двери школа,</a:t>
            </a:r>
            <a:b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       Приглашает на урок!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ALEVTINA\Pictures\2 класс\2кл\DSC066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6143668" cy="4857784"/>
          </a:xfrm>
          <a:prstGeom prst="rect">
            <a:avLst/>
          </a:prstGeom>
          <a:noFill/>
        </p:spPr>
      </p:pic>
      <p:pic>
        <p:nvPicPr>
          <p:cNvPr id="4097" name="Picture 1" descr="C:\Users\ALEVTINA\Pictures\Анимашки - Школа\zvonok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8629" y="1285860"/>
            <a:ext cx="1095371" cy="1095371"/>
          </a:xfrm>
          <a:prstGeom prst="rect">
            <a:avLst/>
          </a:prstGeom>
          <a:noFill/>
        </p:spPr>
      </p:pic>
      <p:pic>
        <p:nvPicPr>
          <p:cNvPr id="4099" name="Picture 3" descr="C:\Users\ALEVTINA\Pictures\надписи\banner-2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3" y="1500175"/>
            <a:ext cx="6000791" cy="57150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LEVTINA\Pictures\2 класс\2кл\DSC067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8643998" cy="57150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"/>
            <a:ext cx="9144000" cy="1200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Окончен 1 класс,</a:t>
            </a:r>
          </a:p>
          <a:p>
            <a:pPr algn="ctr"/>
            <a:r>
              <a:rPr lang="ru-RU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Пришли мы во 2.</a:t>
            </a:r>
            <a:endParaRPr lang="ru-RU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6387" name="Picture 3" descr="C:\Users\ALEVTINA\Pictures\Анимашки - Школа\4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0"/>
            <a:ext cx="1000132" cy="1142984"/>
          </a:xfrm>
          <a:prstGeom prst="rect">
            <a:avLst/>
          </a:prstGeom>
          <a:noFill/>
        </p:spPr>
      </p:pic>
      <p:pic>
        <p:nvPicPr>
          <p:cNvPr id="16388" name="Picture 4" descr="C:\Users\ALEVTINA\Pictures\Анимашки - Школа\2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57166"/>
            <a:ext cx="1214446" cy="84183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607223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286512" y="1357299"/>
            <a:ext cx="2857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Грамоты за  1класс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получили 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7412" name="Picture 4" descr="C:\Users\ALEVTINA\Pictures\анимации ДЕТИ\s1096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3243292"/>
            <a:ext cx="2357422" cy="282890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ALEVTINA\Pictures\1 класс\DSC06в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4569373" cy="3111292"/>
          </a:xfrm>
          <a:prstGeom prst="rect">
            <a:avLst/>
          </a:prstGeom>
          <a:noFill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857232"/>
            <a:ext cx="428624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4000504"/>
            <a:ext cx="3857652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" y="0"/>
            <a:ext cx="742951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Летом хорошо отдохнули</a:t>
            </a:r>
            <a:endParaRPr lang="ru-RU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8438" name="Picture 6" descr="C:\Users\ALEVTINA\Pictures\аним.природа\lineechka-50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58082" y="0"/>
            <a:ext cx="1785918" cy="7857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9" name="Picture 7" descr="C:\Users\ALEVTINA\Pictures\аним.природа\68657823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3929066"/>
            <a:ext cx="2722824" cy="214622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LEVTINA\Pictures\2 класс\getImage (7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66287" y="1903409"/>
            <a:ext cx="3877713" cy="4954591"/>
          </a:xfrm>
          <a:prstGeom prst="flowChartAlternateProcess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Picture 3" descr="C:\Users\ALEVTINA\Pictures\2 класс\getImage (2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428736"/>
            <a:ext cx="3733800" cy="2800350"/>
          </a:xfrm>
          <a:prstGeom prst="round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142852"/>
            <a:ext cx="91440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</a:t>
            </a: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школьный лагерь ходили…</a:t>
            </a:r>
            <a:endParaRPr lang="ru-RU" sz="4800" dirty="0"/>
          </a:p>
        </p:txBody>
      </p:sp>
      <p:pic>
        <p:nvPicPr>
          <p:cNvPr id="5" name="Picture 2" descr="C:\Users\ALEVTINA\Desktop\44788428.jp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428736"/>
            <a:ext cx="2214578" cy="4013923"/>
          </a:xfrm>
          <a:prstGeom prst="rect">
            <a:avLst/>
          </a:prstGeom>
          <a:noFill/>
        </p:spPr>
      </p:pic>
      <p:pic>
        <p:nvPicPr>
          <p:cNvPr id="19458" name="Picture 2" descr="C:\Users\ALEVTINA\Pictures\анимации ДЕТИ\86915590.jp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429132"/>
            <a:ext cx="2312916" cy="1776415"/>
          </a:xfrm>
          <a:prstGeom prst="rect">
            <a:avLst/>
          </a:prstGeom>
          <a:noFill/>
        </p:spPr>
      </p:pic>
      <p:pic>
        <p:nvPicPr>
          <p:cNvPr id="19459" name="Picture 3" descr="C:\Users\ALEVTINA\Pictures\анимации ДЕТИ\8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4429132"/>
            <a:ext cx="1428760" cy="158436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C:\Users\ALEVTINA\Pictures\2 класс\2кл\DSC067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1071546"/>
            <a:ext cx="8501122" cy="55721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1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Вот и сентябрь…сейчас бы поспать…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тут уроки…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11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LEVTINA\Pictures\2 класс\DSC0698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286512" cy="6858000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5929322" y="0"/>
            <a:ext cx="3214678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Мы очень хорошие детки: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Опрятны, прилежны, скромны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И учимся не для отметок,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Нам прочные знанья нужны.</a:t>
            </a:r>
          </a:p>
          <a:p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За партами мы не болтаем,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Друг другу записок не шлём,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Сомнительных книг не читаем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И жвачку тайком не жуём.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00760" y="0"/>
            <a:ext cx="2928958" cy="67403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В нас нету ни капельки дури,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Ни в чём нас нельзя упрекнуть,…</a:t>
            </a:r>
          </a:p>
          <a:p>
            <a:r>
              <a:rPr lang="ru-RU" sz="3600" b="1" i="1" dirty="0" smtClean="0">
                <a:solidFill>
                  <a:srgbClr val="C00000"/>
                </a:solidFill>
              </a:rPr>
              <a:t>Коль глазки получше зажмурить</a:t>
            </a:r>
          </a:p>
          <a:p>
            <a:r>
              <a:rPr lang="ru-RU" sz="3600" b="1" i="1" dirty="0" smtClean="0">
                <a:solidFill>
                  <a:srgbClr val="C00000"/>
                </a:solidFill>
              </a:rPr>
              <a:t>И ушки покрепче заткнуть!!!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22530" name="Picture 2" descr="C:\Users\ALEVTINA\Pictures\2 класс\2кл\DSC070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5689600" cy="4267200"/>
          </a:xfrm>
          <a:prstGeom prst="rect">
            <a:avLst/>
          </a:prstGeom>
          <a:noFill/>
        </p:spPr>
      </p:pic>
      <p:pic>
        <p:nvPicPr>
          <p:cNvPr id="22531" name="Picture 3" descr="C:\Users\ALEVTINA\Pictures\анимации ДЕТИ\4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4714884"/>
            <a:ext cx="1857388" cy="1809144"/>
          </a:xfrm>
          <a:prstGeom prst="rect">
            <a:avLst/>
          </a:prstGeom>
          <a:noFill/>
        </p:spPr>
      </p:pic>
      <p:pic>
        <p:nvPicPr>
          <p:cNvPr id="22532" name="Picture 4" descr="C:\Users\ALEVTINA\Pictures\анимации ДЕТИ\8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969" y="4500570"/>
            <a:ext cx="1474771" cy="2071702"/>
          </a:xfrm>
          <a:prstGeom prst="rect">
            <a:avLst/>
          </a:prstGeom>
          <a:noFill/>
        </p:spPr>
      </p:pic>
      <p:pic>
        <p:nvPicPr>
          <p:cNvPr id="22533" name="Picture 5" descr="C:\Users\ALEVTINA\Pictures\анимации ДЕТИ\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4214818"/>
            <a:ext cx="2000951" cy="237848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125</Words>
  <Application>Microsoft Office PowerPoint</Application>
  <PresentationFormat>Экран (4:3)</PresentationFormat>
  <Paragraphs>28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Наш 2 класс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ALEVTINA</cp:lastModifiedBy>
  <cp:revision>15</cp:revision>
  <dcterms:created xsi:type="dcterms:W3CDTF">2011-01-04T22:19:49Z</dcterms:created>
  <dcterms:modified xsi:type="dcterms:W3CDTF">2014-06-20T10:11:56Z</dcterms:modified>
</cp:coreProperties>
</file>