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673" r:id="rId2"/>
    <p:sldId id="660" r:id="rId3"/>
    <p:sldId id="659" r:id="rId4"/>
    <p:sldId id="661" r:id="rId5"/>
    <p:sldId id="674" r:id="rId6"/>
    <p:sldId id="666" r:id="rId7"/>
    <p:sldId id="667" r:id="rId8"/>
    <p:sldId id="677" r:id="rId9"/>
    <p:sldId id="670" r:id="rId10"/>
    <p:sldId id="671" r:id="rId11"/>
    <p:sldId id="672" r:id="rId12"/>
    <p:sldId id="65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2B82"/>
    <a:srgbClr val="CC00CC"/>
    <a:srgbClr val="FFF185"/>
    <a:srgbClr val="008000"/>
    <a:srgbClr val="003300"/>
    <a:srgbClr val="00FFFF"/>
    <a:srgbClr val="C7E6A4"/>
    <a:srgbClr val="FED6E0"/>
    <a:srgbClr val="FD99B3"/>
    <a:srgbClr val="FFE94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2100" autoAdjust="0"/>
  </p:normalViewPr>
  <p:slideViewPr>
    <p:cSldViewPr>
      <p:cViewPr>
        <p:scale>
          <a:sx n="43" d="100"/>
          <a:sy n="43" d="100"/>
        </p:scale>
        <p:origin x="-590" y="-19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03.03.2013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42488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1576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hyperlink" Target="http://avtatuzova.ru/" TargetMode="Externa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6" Type="http://schemas.microsoft.com/office/2007/relationships/hdphoto" Target="../media/hdphoto1.wd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6" Type="http://schemas.microsoft.com/office/2007/relationships/hdphoto" Target="../media/hdphoto1.wd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740352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88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42844" y="857232"/>
            <a:ext cx="70214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«Табличное сложение»</a:t>
            </a: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90802" y="1627847"/>
            <a:ext cx="378621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начальных классов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Москва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1340768"/>
            <a:ext cx="4325468" cy="2920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78548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115616" y="2276872"/>
            <a:ext cx="0" cy="115212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115616" y="3645024"/>
            <a:ext cx="0" cy="115212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237474" y="2231304"/>
            <a:ext cx="115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259632" y="3501008"/>
            <a:ext cx="115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259632" y="4797152"/>
            <a:ext cx="115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483768" y="2281645"/>
            <a:ext cx="0" cy="115212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483768" y="3649797"/>
            <a:ext cx="0" cy="115212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627784" y="2231758"/>
            <a:ext cx="115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649942" y="3501462"/>
            <a:ext cx="115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874078" y="2282099"/>
            <a:ext cx="0" cy="115212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32394" y="77811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88.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020272" y="1166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4282" y="5380672"/>
            <a:ext cx="87154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7504" y="740615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8*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переложить две палочки так, чтобы получилось два квадрата.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96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70239" y="2255205"/>
            <a:ext cx="2636604" cy="2515053"/>
          </a:xfrm>
          <a:prstGeom prst="rect">
            <a:avLst/>
          </a:prstGeom>
          <a:solidFill>
            <a:srgbClr val="FFFF00"/>
          </a:solidFill>
          <a:ln w="31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07504" y="740615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8*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переложить две палочки так, чтобы получилось два квадрата.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115616" y="2276872"/>
            <a:ext cx="0" cy="115212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115616" y="3645024"/>
            <a:ext cx="0" cy="115212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237474" y="2231304"/>
            <a:ext cx="1152000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259632" y="3501008"/>
            <a:ext cx="1152000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259632" y="4797152"/>
            <a:ext cx="1152000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483768" y="2281645"/>
            <a:ext cx="0" cy="115212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483768" y="3649797"/>
            <a:ext cx="0" cy="115212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627784" y="2231758"/>
            <a:ext cx="1152000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649942" y="3501462"/>
            <a:ext cx="1152000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874078" y="2282099"/>
            <a:ext cx="0" cy="115212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141579" y="2254685"/>
            <a:ext cx="1324993" cy="120247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32394" y="77811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88.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020272" y="1166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96338" y="4365104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881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85185E-6 L -0.00243 0.1888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7037E-6 L 0.15747 -0.0006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6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20272" y="1166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764" y="2363460"/>
            <a:ext cx="1624996" cy="633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1637009" cy="638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907" y="1124744"/>
            <a:ext cx="1641694" cy="638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979" y="1124744"/>
            <a:ext cx="1637009" cy="638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367" y="1124744"/>
            <a:ext cx="1637009" cy="633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77" y="2352867"/>
            <a:ext cx="1641694" cy="633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163" y="2363460"/>
            <a:ext cx="1637009" cy="633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464" y="2363460"/>
            <a:ext cx="1637009" cy="633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573016"/>
            <a:ext cx="1644000" cy="640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99" y="6049143"/>
            <a:ext cx="157321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12" y="5496673"/>
            <a:ext cx="1243013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12" y="4912988"/>
            <a:ext cx="95091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12" y="4329303"/>
            <a:ext cx="6032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" name="Picture 9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="" xmlns:a14="http://schemas.microsoft.com/office/drawing/2010/main">
                  <a14:imgLayer r:embed="rId1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17032"/>
            <a:ext cx="261125" cy="26581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51" name="Picture 9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="" xmlns:a14="http://schemas.microsoft.com/office/drawing/2010/main">
                  <a14:imgLayer r:embed="rId1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17032"/>
            <a:ext cx="261125" cy="26581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58" name="Picture 9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="" xmlns:a14="http://schemas.microsoft.com/office/drawing/2010/main">
                  <a14:imgLayer r:embed="rId1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17032"/>
            <a:ext cx="261125" cy="26581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59" name="Picture 9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="" xmlns:a14="http://schemas.microsoft.com/office/drawing/2010/main">
                  <a14:imgLayer r:embed="rId1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17032"/>
            <a:ext cx="261125" cy="26581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99" y="6049143"/>
            <a:ext cx="157321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121367" y="5751552"/>
            <a:ext cx="1838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это 8 и 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81806" y="3081734"/>
            <a:ext cx="1838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это 1 и 9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121367" y="4590276"/>
            <a:ext cx="1838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это 5 и 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121367" y="3816092"/>
            <a:ext cx="1838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это 3 и 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121367" y="4977368"/>
            <a:ext cx="1838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это 6 и 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21367" y="6138647"/>
            <a:ext cx="1838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это 9 и 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121367" y="5364460"/>
            <a:ext cx="1838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это 7 и 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121367" y="4203184"/>
            <a:ext cx="1838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это 4 и 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092280" y="3412382"/>
            <a:ext cx="1838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это 2 и 8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591071"/>
            <a:ext cx="7995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дополнить модели чисел до десятка.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411760" y="4599639"/>
            <a:ext cx="42652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2394" y="77811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88.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020272" y="1166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>
              <a:solidFill>
                <a:prstClr val="black"/>
              </a:solidFill>
            </a:endParaRPr>
          </a:p>
        </p:txBody>
      </p: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12" y="5496673"/>
            <a:ext cx="1243013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12" y="5496673"/>
            <a:ext cx="1243013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99" y="6049143"/>
            <a:ext cx="157321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99" y="6049143"/>
            <a:ext cx="157321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99" y="6049143"/>
            <a:ext cx="157321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99" y="6049143"/>
            <a:ext cx="157321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12" y="4912988"/>
            <a:ext cx="95091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12" y="4912988"/>
            <a:ext cx="95091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12" y="4329303"/>
            <a:ext cx="6032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12" y="4329303"/>
            <a:ext cx="6032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9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="" xmlns:a14="http://schemas.microsoft.com/office/drawing/2010/main">
                  <a14:imgLayer r:embed="rId1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17032"/>
            <a:ext cx="261125" cy="26581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56" name="Picture 9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="" xmlns:a14="http://schemas.microsoft.com/office/drawing/2010/main">
                  <a14:imgLayer r:embed="rId1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17032"/>
            <a:ext cx="261125" cy="26581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57" name="Picture 9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="" xmlns:a14="http://schemas.microsoft.com/office/drawing/2010/main">
                  <a14:imgLayer r:embed="rId1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17032"/>
            <a:ext cx="261125" cy="26581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61" name="Picture 9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="" xmlns:a14="http://schemas.microsoft.com/office/drawing/2010/main">
                  <a14:imgLayer r:embed="rId1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17032"/>
            <a:ext cx="261125" cy="26581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62" name="Picture 9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="" xmlns:a14="http://schemas.microsoft.com/office/drawing/2010/main">
                  <a14:imgLayer r:embed="rId1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17032"/>
            <a:ext cx="261125" cy="26581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63" name="Picture 9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="" xmlns:a14="http://schemas.microsoft.com/office/drawing/2010/main">
                  <a14:imgLayer r:embed="rId1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17032"/>
            <a:ext cx="261125" cy="26581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="" xmlns:p14="http://schemas.microsoft.com/office/powerpoint/2010/main" val="213506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764" y="2363460"/>
            <a:ext cx="1624996" cy="633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1637009" cy="638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907" y="1124744"/>
            <a:ext cx="1641694" cy="638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979" y="1124744"/>
            <a:ext cx="1637009" cy="638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367" y="1124744"/>
            <a:ext cx="1637009" cy="633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77" y="2352867"/>
            <a:ext cx="1641694" cy="633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163" y="2363460"/>
            <a:ext cx="1637009" cy="633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464" y="2363460"/>
            <a:ext cx="1637009" cy="633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573016"/>
            <a:ext cx="1644000" cy="640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99" y="6049143"/>
            <a:ext cx="157321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764" y="1139006"/>
            <a:ext cx="157321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12" y="5496673"/>
            <a:ext cx="1243013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12" y="4912988"/>
            <a:ext cx="95091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12" y="4329303"/>
            <a:ext cx="6032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" name="Picture 9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="" xmlns:a14="http://schemas.microsoft.com/office/drawing/2010/main">
                  <a14:imgLayer r:embed="rId1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12" y="3718748"/>
            <a:ext cx="261125" cy="26581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51" name="Picture 9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="" xmlns:a14="http://schemas.microsoft.com/office/drawing/2010/main">
                  <a14:imgLayer r:embed="rId1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12" y="3718748"/>
            <a:ext cx="261125" cy="26581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564" y="1475985"/>
            <a:ext cx="157321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107" y="1173731"/>
            <a:ext cx="1243013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733" y="3923175"/>
            <a:ext cx="95091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787" y="1459655"/>
            <a:ext cx="6032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9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="" xmlns:a14="http://schemas.microsoft.com/office/drawing/2010/main">
                  <a14:imgLayer r:embed="rId1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17032"/>
            <a:ext cx="261125" cy="26581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59" name="Picture 9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="" xmlns:a14="http://schemas.microsoft.com/office/drawing/2010/main">
                  <a14:imgLayer r:embed="rId1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17032"/>
            <a:ext cx="261125" cy="26581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61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739" y="1484402"/>
            <a:ext cx="157321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80" y="2718072"/>
            <a:ext cx="1243013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070" y="2712864"/>
            <a:ext cx="95091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443" y="1479970"/>
            <a:ext cx="6032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9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="" xmlns:a14="http://schemas.microsoft.com/office/drawing/2010/main">
                  <a14:imgLayer r:embed="rId1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787" y="2414396"/>
            <a:ext cx="261125" cy="26581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66" name="Picture 9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="" xmlns:a14="http://schemas.microsoft.com/office/drawing/2010/main">
                  <a14:imgLayer r:embed="rId1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319" y="2720549"/>
            <a:ext cx="261125" cy="26581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4601" y="2686608"/>
            <a:ext cx="157321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840" y="3585606"/>
            <a:ext cx="157321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99" y="6076967"/>
            <a:ext cx="157321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7504" y="1772992"/>
            <a:ext cx="1838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это 8 и 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411760" y="1772816"/>
            <a:ext cx="1838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это 1 и 9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716016" y="1772816"/>
            <a:ext cx="1838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это 5 и 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121367" y="1772992"/>
            <a:ext cx="1838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это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8902" y="3111351"/>
            <a:ext cx="1838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это 6 и 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411760" y="3140968"/>
            <a:ext cx="1838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это 9 и 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73432" y="3111350"/>
            <a:ext cx="1838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это 7 и 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948264" y="3111351"/>
            <a:ext cx="1838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это 4 и 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669302" y="4256308"/>
            <a:ext cx="1838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это 2 и 8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591071"/>
            <a:ext cx="7995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дополнить модели чисел до десятка.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372002" y="5775647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2394" y="77811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88.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020272" y="1166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882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2" grpId="0"/>
      <p:bldP spid="43" grpId="0"/>
      <p:bldP spid="44" grpId="0"/>
      <p:bldP spid="46" grpId="0"/>
      <p:bldP spid="52" grpId="0"/>
      <p:bldP spid="53" grpId="0"/>
      <p:bldP spid="60" grpId="0"/>
      <p:bldP spid="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07504" y="908720"/>
            <a:ext cx="1957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Вычисли.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82420" y="1465620"/>
            <a:ext cx="1457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+ 4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99592" y="2109939"/>
            <a:ext cx="1457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+ 3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78294" y="1453148"/>
            <a:ext cx="1730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+ 3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06956" y="2113692"/>
            <a:ext cx="1457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+ 2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3145" y="5881563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88113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3254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8355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3456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8557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343163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8759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7951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13145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08153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53254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98355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43456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88557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33658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78759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7951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13145" y="5894263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90725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53254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98355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43456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88557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345775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78759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7951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13145" y="5886623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084144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532542" y="5871415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98355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43456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88557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337091" y="587647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78759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23860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79512" y="5871417"/>
            <a:ext cx="433633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32394" y="77811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88.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020272" y="1166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>
              <a:solidFill>
                <a:prstClr val="black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79512" y="3933056"/>
            <a:ext cx="88569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7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07504" y="908720"/>
            <a:ext cx="1957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Вычисли.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82420" y="1453148"/>
            <a:ext cx="2003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 +  4  = 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99592" y="2113692"/>
            <a:ext cx="2224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+  3  =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78294" y="1453148"/>
            <a:ext cx="2738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 +  3  = 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06955" y="2113692"/>
            <a:ext cx="2609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9  +  2  = 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3145" y="5881563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88113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3254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8355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3456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8557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343163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8759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7951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13145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08153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53254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98355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43456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88557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33658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78759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7951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13145" y="5894263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90725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53254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98355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43456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88557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345775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78759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7951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13145" y="5886623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084144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532542" y="5871415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98355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43456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88557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337091" y="587647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78759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23860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79512" y="5871417"/>
            <a:ext cx="433633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32394" y="77811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88.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020272" y="1166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60281" y="1453148"/>
            <a:ext cx="451010" cy="51074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2483768" y="2126164"/>
            <a:ext cx="451010" cy="51074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7447137" y="1459384"/>
            <a:ext cx="451010" cy="51074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7463384" y="2122411"/>
            <a:ext cx="451010" cy="51074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6396338" y="4365104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809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3" grpId="0" animBg="1"/>
      <p:bldP spid="54" grpId="0" animBg="1"/>
      <p:bldP spid="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вал 18"/>
          <p:cNvSpPr/>
          <p:nvPr/>
        </p:nvSpPr>
        <p:spPr>
          <a:xfrm>
            <a:off x="4102617" y="1662319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07504" y="692696"/>
            <a:ext cx="8858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Расскажи, как Петя нашёл значение выражения.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677736" y="1662319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313195" y="2142539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+ 2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70558" y="1883873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104610" y="1656197"/>
            <a:ext cx="342896" cy="342896"/>
          </a:xfrm>
          <a:prstGeom prst="ellipse">
            <a:avLst/>
          </a:prstGeom>
          <a:solidFill>
            <a:srgbClr val="002B82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190210" y="135276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18970" y="1352762"/>
            <a:ext cx="453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29689563"/>
              </p:ext>
            </p:extLst>
          </p:nvPr>
        </p:nvGraphicFramePr>
        <p:xfrm>
          <a:off x="904197" y="1213275"/>
          <a:ext cx="2214575" cy="857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2915"/>
                <a:gridCol w="442915"/>
                <a:gridCol w="442915"/>
                <a:gridCol w="442915"/>
                <a:gridCol w="442915"/>
              </a:tblGrid>
              <a:tr h="428628"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2203" marR="42203" marT="21102" marB="21102"/>
                </a:tc>
              </a:tr>
              <a:tr h="428628"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2203" marR="42203" marT="21102" marB="21102"/>
                </a:tc>
              </a:tr>
            </a:tbl>
          </a:graphicData>
        </a:graphic>
      </p:graphicFrame>
      <p:sp>
        <p:nvSpPr>
          <p:cNvPr id="10" name="Овал 9"/>
          <p:cNvSpPr/>
          <p:nvPr/>
        </p:nvSpPr>
        <p:spPr>
          <a:xfrm>
            <a:off x="975633" y="1256137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261517" y="1256137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690145" y="1256137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404261" y="1256137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832889" y="1256137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975633" y="1670485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261517" y="1670485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404261" y="1670485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832889" y="1670485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674" y="1213396"/>
            <a:ext cx="2219325" cy="865187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1" name="TextBox 20"/>
          <p:cNvSpPr txBox="1"/>
          <p:nvPr/>
        </p:nvSpPr>
        <p:spPr>
          <a:xfrm>
            <a:off x="1336884" y="2684770"/>
            <a:ext cx="2016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+ 1 + 1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797416" y="2665759"/>
            <a:ext cx="5112568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160570" y="2665606"/>
            <a:ext cx="1685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+ 1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86963" y="2617080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7551" y="1196752"/>
            <a:ext cx="576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13195" y="4734827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+ 9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15816" y="3945050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580112" y="3972202"/>
            <a:ext cx="453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/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94474823"/>
              </p:ext>
            </p:extLst>
          </p:nvPr>
        </p:nvGraphicFramePr>
        <p:xfrm>
          <a:off x="594701" y="3819857"/>
          <a:ext cx="2214575" cy="857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2915"/>
                <a:gridCol w="442915"/>
                <a:gridCol w="442915"/>
                <a:gridCol w="442915"/>
                <a:gridCol w="442915"/>
              </a:tblGrid>
              <a:tr h="428628"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2203" marR="42203" marT="21102" marB="21102"/>
                </a:tc>
              </a:tr>
              <a:tr h="428628"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2203" marR="42203" marT="21102" marB="21102"/>
                </a:tc>
              </a:tr>
            </a:tbl>
          </a:graphicData>
        </a:graphic>
      </p:graphicFrame>
      <p:sp>
        <p:nvSpPr>
          <p:cNvPr id="31" name="Овал 30"/>
          <p:cNvSpPr/>
          <p:nvPr/>
        </p:nvSpPr>
        <p:spPr>
          <a:xfrm>
            <a:off x="666137" y="3862719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1094765" y="3862719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1436396" y="5277058"/>
            <a:ext cx="2055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+ 8 + 1=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797416" y="5258047"/>
            <a:ext cx="5112568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257210" y="5277058"/>
            <a:ext cx="1685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+ 1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67882" y="4735840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5496" y="3789040"/>
            <a:ext cx="576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575" y="3826445"/>
            <a:ext cx="2219325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Овал 39"/>
          <p:cNvSpPr/>
          <p:nvPr/>
        </p:nvSpPr>
        <p:spPr>
          <a:xfrm>
            <a:off x="3392368" y="3836439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4678252" y="3836439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5135712" y="4264408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3820996" y="3836439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4249624" y="3836439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3392368" y="4250787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4678252" y="4250787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3820996" y="4250787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4249624" y="4250787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9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852" y="3826445"/>
            <a:ext cx="354013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0" name="Группа 49"/>
          <p:cNvGrpSpPr/>
          <p:nvPr/>
        </p:nvGrpSpPr>
        <p:grpSpPr>
          <a:xfrm>
            <a:off x="3406856" y="3826445"/>
            <a:ext cx="1185694" cy="360363"/>
            <a:chOff x="3406856" y="1412776"/>
            <a:chExt cx="1185694" cy="360363"/>
          </a:xfrm>
        </p:grpSpPr>
        <p:pic>
          <p:nvPicPr>
            <p:cNvPr id="51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="" xmlns:a14="http://schemas.microsoft.com/office/drawing/2010/main">
                    <a14:imgLayer r:embed="rId5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6856" y="1412776"/>
              <a:ext cx="354013" cy="360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2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="" xmlns:a14="http://schemas.microsoft.com/office/drawing/2010/main">
                    <a14:imgLayer r:embed="rId5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8537" y="1412776"/>
              <a:ext cx="354013" cy="360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="" xmlns:a14="http://schemas.microsoft.com/office/drawing/2010/main">
                    <a14:imgLayer r:embed="rId5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6596" y="1412776"/>
              <a:ext cx="354013" cy="360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4" name="Группа 53"/>
          <p:cNvGrpSpPr/>
          <p:nvPr/>
        </p:nvGrpSpPr>
        <p:grpSpPr>
          <a:xfrm>
            <a:off x="3401256" y="4268215"/>
            <a:ext cx="2082654" cy="360363"/>
            <a:chOff x="3401256" y="1854546"/>
            <a:chExt cx="2082654" cy="360363"/>
          </a:xfrm>
        </p:grpSpPr>
        <p:pic>
          <p:nvPicPr>
            <p:cNvPr id="55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="" xmlns:a14="http://schemas.microsoft.com/office/drawing/2010/main">
                    <a14:imgLayer r:embed="rId5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1256" y="1854546"/>
              <a:ext cx="354013" cy="360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6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="" xmlns:a14="http://schemas.microsoft.com/office/drawing/2010/main">
                    <a14:imgLayer r:embed="rId5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2937" y="1854546"/>
              <a:ext cx="354013" cy="360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7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="" xmlns:a14="http://schemas.microsoft.com/office/drawing/2010/main">
                    <a14:imgLayer r:embed="rId5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8252" y="1854546"/>
              <a:ext cx="354013" cy="360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8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="" xmlns:a14="http://schemas.microsoft.com/office/drawing/2010/main">
                    <a14:imgLayer r:embed="rId5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0996" y="1854546"/>
              <a:ext cx="354013" cy="360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9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="" xmlns:a14="http://schemas.microsoft.com/office/drawing/2010/main">
                    <a14:imgLayer r:embed="rId5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9897" y="1854546"/>
              <a:ext cx="354013" cy="360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0" name="TextBox 59"/>
          <p:cNvSpPr txBox="1"/>
          <p:nvPr/>
        </p:nvSpPr>
        <p:spPr>
          <a:xfrm>
            <a:off x="8244408" y="4311337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3690276" y="1656197"/>
            <a:ext cx="342896" cy="342896"/>
          </a:xfrm>
          <a:prstGeom prst="ellipse">
            <a:avLst/>
          </a:prstGeom>
          <a:solidFill>
            <a:srgbClr val="002B82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132394" y="77811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88.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7020272" y="1166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64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4901 -0.0115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97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4 -0.01644 C 0.00348 -0.00903 0.00573 -0.00162 0.0099 0.00555 C 0.01042 0.00671 0.02709 0.03171 0.03004 0.03541 C 0.03126 0.03703 0.03334 0.0375 0.03473 0.03981 C 0.04393 0.05185 0.03507 0.04676 0.0448 0.05092 C 0.05087 0.05902 0.05764 0.06134 0.06476 0.06689 C 0.06806 0.06967 0.07119 0.07268 0.07466 0.07592 C 0.08004 0.08078 0.10209 0.08449 0.10435 0.08472 C 0.10799 0.08588 0.11094 0.08865 0.11424 0.08935 C 0.11823 0.09004 0.12205 0.09074 0.12605 0.09166 C 0.16268 0.10879 0.22813 0.08171 0.26997 0.07801 C 0.27223 0.07731 0.279 0.075 0.28143 0.07338 C 0.28334 0.07199 0.28455 0.06967 0.28646 0.06875 C 0.2941 0.06736 0.30209 0.06736 0.30973 0.06689 C 0.32032 0.06412 0.33073 0.06041 0.34098 0.05763 C 0.35278 0.04722 0.35955 0.0324 0.36928 0.01944 C 0.37344 0.00208 0.36719 0.02268 0.37587 0.0081 C 0.37691 0.00601 0.37674 0.00324 0.37744 0.00138 C 0.37865 -0.00162 0.37952 -0.00348 0.38091 -0.00579 C 0.38646 -0.01297 0.38577 -0.00649 0.38577 -0.0125 " pathEditMode="relative" rAng="0" ptsTypes="fffffffffffffffffffA">
                                      <p:cBhvr>
                                        <p:cTn id="1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93" y="6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00186 C 0.00798 0.03101 0.04045 0.04838 0.06857 0.05301 C 0.09913 0.06435 0.1335 0.06435 0.16493 0.06666 C 0.21041 0.08379 0.25364 0.06435 0.29774 0.05995 C 0.30191 0.05879 0.3059 0.05763 0.31007 0.05648 C 0.31215 0.05578 0.31614 0.05463 0.31614 0.05486 C 0.32552 0.04768 0.33819 0.04722 0.34826 0.04097 C 0.35798 0.03495 0.36232 0.02546 0.37118 0.01875 C 0.37482 0.00625 0.38194 -0.00348 0.38194 -0.01713 " pathEditMode="relative" rAng="0" ptsTypes="ffffffffA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67" y="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7.40741E-7 L -0.29097 0.1150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49" y="5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0.00069 L -0.2415 -0.0717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74" y="-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48148E-6 L 0.60504 -1.48148E-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4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07407E-6 L 0.40121 0.00532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52" y="255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22222E-6 L 0.30556 0.00393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78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0.40955 0.00532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69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44444E-6 L -0.38455 0.1419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36" y="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 animBg="1"/>
      <p:bldP spid="21" grpId="0"/>
      <p:bldP spid="23" grpId="0"/>
      <p:bldP spid="24" grpId="0"/>
      <p:bldP spid="24" grpId="1"/>
      <p:bldP spid="33" grpId="0"/>
      <p:bldP spid="35" grpId="0"/>
      <p:bldP spid="36" grpId="0"/>
      <p:bldP spid="60" grpId="0"/>
      <p:bldP spid="60" grpId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1118116" y="262192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577644" y="262192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578156" y="406992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090614" y="406992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594670" y="5654097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764704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найти значение выражений. Объясни ей, как надо считать.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916832"/>
            <a:ext cx="1494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 +  3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115616" y="2331998"/>
            <a:ext cx="842902" cy="808970"/>
            <a:chOff x="1115616" y="2331998"/>
            <a:chExt cx="842902" cy="80897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115616" y="2617748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573476" y="2617747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0446" y="2331998"/>
              <a:ext cx="433387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TextBox 12"/>
          <p:cNvSpPr txBox="1"/>
          <p:nvPr/>
        </p:nvSpPr>
        <p:spPr>
          <a:xfrm>
            <a:off x="539552" y="3356992"/>
            <a:ext cx="1949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+  4 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1115616" y="3863330"/>
            <a:ext cx="864096" cy="736962"/>
            <a:chOff x="1115616" y="3863330"/>
            <a:chExt cx="864096" cy="736962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1594670" y="4077072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115616" y="4077072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/>
            </a:p>
          </p:txBody>
        </p:sp>
        <p:pic>
          <p:nvPicPr>
            <p:cNvPr id="3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2149" y="3863330"/>
              <a:ext cx="433387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2" name="TextBox 31"/>
          <p:cNvSpPr txBox="1"/>
          <p:nvPr/>
        </p:nvSpPr>
        <p:spPr>
          <a:xfrm>
            <a:off x="539552" y="4941168"/>
            <a:ext cx="2039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 +  5 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1090614" y="5445224"/>
            <a:ext cx="914100" cy="739244"/>
            <a:chOff x="1090614" y="5445224"/>
            <a:chExt cx="914100" cy="739244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1090614" y="5661248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1619672" y="5661248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/>
            </a:p>
          </p:txBody>
        </p:sp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9891" y="5445224"/>
              <a:ext cx="433387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4" name="Прямоугольник 33"/>
          <p:cNvSpPr/>
          <p:nvPr/>
        </p:nvSpPr>
        <p:spPr>
          <a:xfrm>
            <a:off x="527008" y="1908993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81780" y="1916369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169228" y="1916832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95936" y="1916832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27520" y="335699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382292" y="3364368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169740" y="3364831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996448" y="3364831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7984" y="1916832"/>
            <a:ext cx="2702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 +  1  =  11 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499992" y="3364831"/>
            <a:ext cx="2702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 +  1  =  11 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27924" y="494116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382696" y="4948544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119032" y="5654097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170144" y="4949007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00396" y="4949007"/>
            <a:ext cx="2702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 +  1  =  11 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995936" y="4949007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32394" y="77811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88.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020272" y="1166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024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6.35838E-7 L 0.16145 0.0050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73" y="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39306E-6 L 0.18351 -0.0987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-49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39306E-6 L 0.21979 -0.09872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90" y="-49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6.35838E-7 L 0.16145 0.00509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73" y="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-0.00139 L 0.18577 -0.1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-4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39306E-6 L 0.21979 -0.09872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90" y="-49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6.35838E-7 L 0.16145 0.00509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73" y="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11111E-6 L 0.18351 -0.09861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-4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39306E-6 L 0.21979 -0.09872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90" y="-49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3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25" grpId="0"/>
      <p:bldP spid="25" grpId="1"/>
      <p:bldP spid="38" grpId="0"/>
      <p:bldP spid="38" grpId="1"/>
      <p:bldP spid="30" grpId="0"/>
      <p:bldP spid="30" grpId="1"/>
      <p:bldP spid="45" grpId="0"/>
      <p:bldP spid="45" grpId="1"/>
      <p:bldP spid="34" grpId="0"/>
      <p:bldP spid="34" grpId="1"/>
      <p:bldP spid="4" grpId="0"/>
      <p:bldP spid="22" grpId="0"/>
      <p:bldP spid="5" grpId="0"/>
      <p:bldP spid="27" grpId="0"/>
      <p:bldP spid="27" grpId="1"/>
      <p:bldP spid="29" grpId="0"/>
      <p:bldP spid="36" grpId="0"/>
      <p:bldP spid="39" grpId="0"/>
      <p:bldP spid="6" grpId="0"/>
      <p:bldP spid="40" grpId="0"/>
      <p:bldP spid="41" grpId="0"/>
      <p:bldP spid="41" grpId="1"/>
      <p:bldP spid="42" grpId="0"/>
      <p:bldP spid="43" grpId="0"/>
      <p:bldP spid="43" grpId="1"/>
      <p:bldP spid="44" grpId="0"/>
      <p:bldP spid="46" grpId="0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Таблица 3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76240953"/>
              </p:ext>
            </p:extLst>
          </p:nvPr>
        </p:nvGraphicFramePr>
        <p:xfrm>
          <a:off x="1524000" y="1484784"/>
          <a:ext cx="6144344" cy="3264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6086"/>
                <a:gridCol w="1536086"/>
                <a:gridCol w="1536086"/>
                <a:gridCol w="1536086"/>
              </a:tblGrid>
              <a:tr h="40804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512477" y="1484784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+ 2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32394" y="77811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88.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020272" y="1166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>
              <a:solidFill>
                <a:prstClr val="black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512477" y="1895128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+ 3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512477" y="2305472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+ 4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512477" y="2715816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+ 5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1512477" y="3524929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+ 7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512477" y="3946848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+ 8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512477" y="4357192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+ 9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512477" y="3111351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+ 6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059832" y="1484784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+ 3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3059832" y="1895128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+ 4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059832" y="2305472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+ 5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3059832" y="3111351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+ 7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3059832" y="3524929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+ 8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3059832" y="2715816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+ 6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4572000" y="1484784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+ 4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4572000" y="1895128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+ 5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4572000" y="2715816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+ 7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572000" y="3111351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+ 8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4572000" y="3524929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+ 9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4572000" y="2262064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+ 6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6156176" y="1469975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+ 5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6156176" y="2290663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+ 7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6156176" y="2701007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+ 8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6156176" y="3111351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+ 9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6156176" y="1880319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+ 6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3059832" y="3933056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+ 9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12014" y="1474421"/>
            <a:ext cx="535596" cy="381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108412" y="1474421"/>
            <a:ext cx="535596" cy="381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204756" y="1474421"/>
            <a:ext cx="535596" cy="381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620580" y="1474421"/>
            <a:ext cx="535596" cy="381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627784" y="1895331"/>
            <a:ext cx="53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124182" y="1895331"/>
            <a:ext cx="53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220526" y="1895331"/>
            <a:ext cx="53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636350" y="1895331"/>
            <a:ext cx="53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627784" y="2276872"/>
            <a:ext cx="53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124182" y="2276872"/>
            <a:ext cx="53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220526" y="2276872"/>
            <a:ext cx="53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636350" y="2276872"/>
            <a:ext cx="53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612014" y="2687419"/>
            <a:ext cx="53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108412" y="2687419"/>
            <a:ext cx="53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204756" y="2687419"/>
            <a:ext cx="53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620580" y="2687419"/>
            <a:ext cx="53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627784" y="3119467"/>
            <a:ext cx="53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124182" y="3119467"/>
            <a:ext cx="53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220526" y="3119467"/>
            <a:ext cx="53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636350" y="3119467"/>
            <a:ext cx="53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627784" y="3516790"/>
            <a:ext cx="53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124182" y="3516790"/>
            <a:ext cx="53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636350" y="3516790"/>
            <a:ext cx="53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627784" y="3933056"/>
            <a:ext cx="53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124182" y="3933056"/>
            <a:ext cx="53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612014" y="4316288"/>
            <a:ext cx="53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40678" y="603808"/>
            <a:ext cx="9003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Значения выражений в верхней строке ты уже знаешь. Объясни, как быстрее найти значения остальных выражений.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2821" y="4782933"/>
            <a:ext cx="8678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B050"/>
                </a:solidFill>
                <a:latin typeface="Arial Narrow" pitchFamily="34" charset="0"/>
                <a:cs typeface="Arial" pitchFamily="34" charset="0"/>
              </a:rPr>
              <a:t>?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 Почему в этой таблице нет выражений  </a:t>
            </a:r>
            <a:r>
              <a:rPr lang="ru-RU" sz="2400" b="1" dirty="0" smtClean="0">
                <a:solidFill>
                  <a:srgbClr val="00B050"/>
                </a:solidFill>
                <a:latin typeface="Arial Narrow" pitchFamily="34" charset="0"/>
                <a:cs typeface="Arial" pitchFamily="34" charset="0"/>
              </a:rPr>
              <a:t>8 + 2;    7 + 3;    6 + 4;    5 + 5  </a:t>
            </a:r>
            <a:endParaRPr lang="ru-RU" sz="2400" b="1" dirty="0">
              <a:solidFill>
                <a:srgbClr val="00B05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79512" y="5518973"/>
            <a:ext cx="8678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B050"/>
                </a:solidFill>
                <a:latin typeface="Arial Narrow" pitchFamily="34" charset="0"/>
                <a:cs typeface="Arial" pitchFamily="34" charset="0"/>
              </a:rPr>
              <a:t>?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 Почему в этой таблице нет выражений  </a:t>
            </a:r>
            <a:r>
              <a:rPr lang="ru-RU" sz="2400" b="1" dirty="0" smtClean="0">
                <a:solidFill>
                  <a:srgbClr val="00B050"/>
                </a:solidFill>
                <a:latin typeface="Arial Narrow" pitchFamily="34" charset="0"/>
                <a:cs typeface="Arial" pitchFamily="34" charset="0"/>
              </a:rPr>
              <a:t>7 + 8;    7 + 9;    6 + 7;    8 + 9  </a:t>
            </a:r>
            <a:endParaRPr lang="ru-RU" sz="2400" b="1" dirty="0">
              <a:solidFill>
                <a:srgbClr val="00B050"/>
              </a:solidFill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386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3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53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000"/>
                            </p:stCondLst>
                            <p:childTnLst>
                              <p:par>
                                <p:cTn id="169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000"/>
                            </p:stCondLst>
                            <p:childTnLst>
                              <p:par>
                                <p:cTn id="178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3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1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6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000"/>
                            </p:stCondLst>
                            <p:childTnLst>
                              <p:par>
                                <p:cTn id="239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500"/>
                            </p:stCondLst>
                            <p:childTnLst>
                              <p:par>
                                <p:cTn id="26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1000"/>
                            </p:stCondLst>
                            <p:childTnLst>
                              <p:par>
                                <p:cTn id="269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500"/>
                            </p:stCondLst>
                            <p:childTnLst>
                              <p:par>
                                <p:cTn id="276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2000"/>
                            </p:stCondLst>
                            <p:childTnLst>
                              <p:par>
                                <p:cTn id="28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2500"/>
                            </p:stCondLst>
                            <p:childTnLst>
                              <p:par>
                                <p:cTn id="29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61" grpId="0"/>
      <p:bldP spid="66" grpId="0"/>
      <p:bldP spid="69" grpId="0"/>
      <p:bldP spid="75" grpId="0"/>
      <p:bldP spid="75" grpId="1"/>
      <p:bldP spid="75" grpId="2"/>
      <p:bldP spid="75" grpId="3"/>
      <p:bldP spid="76" grpId="0"/>
      <p:bldP spid="76" grpId="1"/>
      <p:bldP spid="76" grpId="2"/>
      <p:bldP spid="76" grpId="3"/>
      <p:bldP spid="77" grpId="0"/>
      <p:bldP spid="80" grpId="0"/>
      <p:bldP spid="80" grpId="1"/>
      <p:bldP spid="80" grpId="2"/>
      <p:bldP spid="80" grpId="3"/>
      <p:bldP spid="81" grpId="0"/>
      <p:bldP spid="81" grpId="1"/>
      <p:bldP spid="81" grpId="2"/>
      <p:bldP spid="81" grpId="3"/>
      <p:bldP spid="82" grpId="0"/>
      <p:bldP spid="82" grpId="1"/>
      <p:bldP spid="82" grpId="2"/>
      <p:bldP spid="82" grpId="3"/>
      <p:bldP spid="84" grpId="1"/>
      <p:bldP spid="84" grpId="2"/>
      <p:bldP spid="39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4" grpId="1"/>
      <p:bldP spid="95" grpId="0"/>
      <p:bldP spid="98" grpId="0"/>
      <p:bldP spid="98" grpId="1"/>
      <p:bldP spid="100" grpId="0"/>
      <p:bldP spid="101" grpId="0"/>
      <p:bldP spid="102" grpId="0"/>
      <p:bldP spid="102" grpId="1"/>
      <p:bldP spid="103" grpId="0"/>
      <p:bldP spid="103" grpId="1"/>
      <p:bldP spid="104" grpId="0"/>
      <p:bldP spid="105" grpId="0"/>
      <p:bldP spid="107" grpId="0"/>
      <p:bldP spid="107" grpId="1"/>
      <p:bldP spid="108" grpId="0"/>
      <p:bldP spid="109" grpId="0"/>
      <p:bldP spid="109" grpId="1"/>
      <p:bldP spid="112" grpId="0"/>
      <p:bldP spid="62" grpId="0"/>
      <p:bldP spid="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6432" y="692696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Пети в коллекции насекомых 3 жука, 4 бабочки и 5 стрекоз. Сколько всего насекомых в коллекции?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2655300" y="2626126"/>
            <a:ext cx="2577298" cy="216024"/>
            <a:chOff x="1187624" y="2897906"/>
            <a:chExt cx="5115553" cy="216024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1190609" y="2987986"/>
              <a:ext cx="5112568" cy="8966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>
              <a:off x="1187624" y="2897906"/>
              <a:ext cx="0" cy="21602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6300192" y="2897906"/>
              <a:ext cx="0" cy="21602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Группа 6"/>
          <p:cNvGrpSpPr/>
          <p:nvPr/>
        </p:nvGrpSpPr>
        <p:grpSpPr>
          <a:xfrm>
            <a:off x="639076" y="2626126"/>
            <a:ext cx="2016224" cy="216024"/>
            <a:chOff x="1259632" y="4137032"/>
            <a:chExt cx="2463262" cy="216024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1267403" y="4221088"/>
              <a:ext cx="2448272" cy="0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1259632" y="4137032"/>
              <a:ext cx="0" cy="216024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3722894" y="4137032"/>
              <a:ext cx="0" cy="216024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0"/>
          <p:cNvGrpSpPr/>
          <p:nvPr/>
        </p:nvGrpSpPr>
        <p:grpSpPr>
          <a:xfrm>
            <a:off x="5235062" y="2624140"/>
            <a:ext cx="2577298" cy="216024"/>
            <a:chOff x="1187624" y="2897906"/>
            <a:chExt cx="5115553" cy="216024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1190609" y="2987986"/>
              <a:ext cx="5112568" cy="8966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1187624" y="2897906"/>
              <a:ext cx="0" cy="21602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6300192" y="2897906"/>
              <a:ext cx="0" cy="21602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Прямоугольник 14"/>
          <p:cNvSpPr/>
          <p:nvPr/>
        </p:nvSpPr>
        <p:spPr>
          <a:xfrm>
            <a:off x="5137690" y="684107"/>
            <a:ext cx="6960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н.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412577" y="692696"/>
            <a:ext cx="860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жуки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52240" y="692696"/>
            <a:ext cx="6960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н.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485091" y="680170"/>
            <a:ext cx="16372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бабочки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956376" y="692695"/>
            <a:ext cx="6960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 н.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83946" y="1052736"/>
            <a:ext cx="16372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стрекозы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1" name="Правая круглая скобка 20"/>
          <p:cNvSpPr/>
          <p:nvPr/>
        </p:nvSpPr>
        <p:spPr>
          <a:xfrm rot="16200000">
            <a:off x="4087538" y="-1302433"/>
            <a:ext cx="274860" cy="7171781"/>
          </a:xfrm>
          <a:prstGeom prst="rightBracket">
            <a:avLst>
              <a:gd name="adj" fmla="val 170977"/>
            </a:avLst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948264" y="108041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16433" y="3460279"/>
            <a:ext cx="2332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  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552445" y="2734138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845381" y="273952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204740" y="275302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516832" y="3434927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827584" y="3434928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2195736" y="3429000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2510903" y="3425766"/>
            <a:ext cx="1334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12 (н.)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0935" y="4293096"/>
            <a:ext cx="4307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12 насекомых.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9" name="Группа 108"/>
          <p:cNvGrpSpPr/>
          <p:nvPr/>
        </p:nvGrpSpPr>
        <p:grpSpPr>
          <a:xfrm rot="6939637">
            <a:off x="395675" y="5574005"/>
            <a:ext cx="703656" cy="474666"/>
            <a:chOff x="2026493" y="3022739"/>
            <a:chExt cx="977453" cy="659361"/>
          </a:xfrm>
        </p:grpSpPr>
        <p:grpSp>
          <p:nvGrpSpPr>
            <p:cNvPr id="110" name="Группа 109"/>
            <p:cNvGrpSpPr/>
            <p:nvPr/>
          </p:nvGrpSpPr>
          <p:grpSpPr>
            <a:xfrm rot="13192970">
              <a:off x="2026493" y="3022739"/>
              <a:ext cx="977453" cy="659361"/>
              <a:chOff x="3808862" y="4555592"/>
              <a:chExt cx="977453" cy="659361"/>
            </a:xfrm>
          </p:grpSpPr>
          <p:sp>
            <p:nvSpPr>
              <p:cNvPr id="114" name="Дуга 113"/>
              <p:cNvSpPr/>
              <p:nvPr/>
            </p:nvSpPr>
            <p:spPr>
              <a:xfrm rot="5216861" flipH="1">
                <a:off x="4371677" y="4532372"/>
                <a:ext cx="66513" cy="617219"/>
              </a:xfrm>
              <a:prstGeom prst="arc">
                <a:avLst/>
              </a:prstGeom>
              <a:noFill/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endParaRPr>
              </a:p>
            </p:txBody>
          </p:sp>
          <p:grpSp>
            <p:nvGrpSpPr>
              <p:cNvPr id="115" name="Группа 60"/>
              <p:cNvGrpSpPr/>
              <p:nvPr/>
            </p:nvGrpSpPr>
            <p:grpSpPr>
              <a:xfrm>
                <a:off x="3808862" y="4555592"/>
                <a:ext cx="977453" cy="659361"/>
                <a:chOff x="3808860" y="4555590"/>
                <a:chExt cx="1390945" cy="930361"/>
              </a:xfrm>
            </p:grpSpPr>
            <p:sp>
              <p:nvSpPr>
                <p:cNvPr id="116" name="Полилиния 115"/>
                <p:cNvSpPr/>
                <p:nvPr/>
              </p:nvSpPr>
              <p:spPr>
                <a:xfrm>
                  <a:off x="4179559" y="4555590"/>
                  <a:ext cx="103362" cy="147660"/>
                </a:xfrm>
                <a:custGeom>
                  <a:avLst/>
                  <a:gdLst>
                    <a:gd name="connsiteX0" fmla="*/ 206477 w 206477"/>
                    <a:gd name="connsiteY0" fmla="*/ 294968 h 294968"/>
                    <a:gd name="connsiteX1" fmla="*/ 176981 w 206477"/>
                    <a:gd name="connsiteY1" fmla="*/ 206478 h 294968"/>
                    <a:gd name="connsiteX2" fmla="*/ 147484 w 206477"/>
                    <a:gd name="connsiteY2" fmla="*/ 103239 h 294968"/>
                    <a:gd name="connsiteX3" fmla="*/ 117987 w 206477"/>
                    <a:gd name="connsiteY3" fmla="*/ 58994 h 294968"/>
                    <a:gd name="connsiteX4" fmla="*/ 29497 w 206477"/>
                    <a:gd name="connsiteY4" fmla="*/ 0 h 294968"/>
                    <a:gd name="connsiteX5" fmla="*/ 0 w 206477"/>
                    <a:gd name="connsiteY5" fmla="*/ 0 h 294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6477" h="294968">
                      <a:moveTo>
                        <a:pt x="206477" y="294968"/>
                      </a:moveTo>
                      <a:cubicBezTo>
                        <a:pt x="196645" y="265471"/>
                        <a:pt x="184522" y="236642"/>
                        <a:pt x="176981" y="206478"/>
                      </a:cubicBezTo>
                      <a:cubicBezTo>
                        <a:pt x="172257" y="187581"/>
                        <a:pt x="158061" y="124394"/>
                        <a:pt x="147484" y="103239"/>
                      </a:cubicBezTo>
                      <a:cubicBezTo>
                        <a:pt x="139557" y="87385"/>
                        <a:pt x="131327" y="70666"/>
                        <a:pt x="117987" y="58994"/>
                      </a:cubicBezTo>
                      <a:cubicBezTo>
                        <a:pt x="91308" y="35649"/>
                        <a:pt x="64948" y="0"/>
                        <a:pt x="29497" y="0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17" name="Полилиния 116"/>
                <p:cNvSpPr/>
                <p:nvPr/>
              </p:nvSpPr>
              <p:spPr>
                <a:xfrm>
                  <a:off x="3893467" y="4662874"/>
                  <a:ext cx="103362" cy="147660"/>
                </a:xfrm>
                <a:custGeom>
                  <a:avLst/>
                  <a:gdLst>
                    <a:gd name="connsiteX0" fmla="*/ 206477 w 206477"/>
                    <a:gd name="connsiteY0" fmla="*/ 294968 h 294968"/>
                    <a:gd name="connsiteX1" fmla="*/ 176981 w 206477"/>
                    <a:gd name="connsiteY1" fmla="*/ 206478 h 294968"/>
                    <a:gd name="connsiteX2" fmla="*/ 147484 w 206477"/>
                    <a:gd name="connsiteY2" fmla="*/ 103239 h 294968"/>
                    <a:gd name="connsiteX3" fmla="*/ 117987 w 206477"/>
                    <a:gd name="connsiteY3" fmla="*/ 58994 h 294968"/>
                    <a:gd name="connsiteX4" fmla="*/ 29497 w 206477"/>
                    <a:gd name="connsiteY4" fmla="*/ 0 h 294968"/>
                    <a:gd name="connsiteX5" fmla="*/ 0 w 206477"/>
                    <a:gd name="connsiteY5" fmla="*/ 0 h 294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6477" h="294968">
                      <a:moveTo>
                        <a:pt x="206477" y="294968"/>
                      </a:moveTo>
                      <a:cubicBezTo>
                        <a:pt x="196645" y="265471"/>
                        <a:pt x="184522" y="236642"/>
                        <a:pt x="176981" y="206478"/>
                      </a:cubicBezTo>
                      <a:cubicBezTo>
                        <a:pt x="172257" y="187581"/>
                        <a:pt x="158061" y="124394"/>
                        <a:pt x="147484" y="103239"/>
                      </a:cubicBezTo>
                      <a:cubicBezTo>
                        <a:pt x="139557" y="87385"/>
                        <a:pt x="131327" y="70666"/>
                        <a:pt x="117987" y="58994"/>
                      </a:cubicBezTo>
                      <a:cubicBezTo>
                        <a:pt x="91308" y="35649"/>
                        <a:pt x="64948" y="0"/>
                        <a:pt x="29497" y="0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18" name="Полилиния 117"/>
                <p:cNvSpPr/>
                <p:nvPr/>
              </p:nvSpPr>
              <p:spPr>
                <a:xfrm>
                  <a:off x="4036513" y="4627113"/>
                  <a:ext cx="103362" cy="147660"/>
                </a:xfrm>
                <a:custGeom>
                  <a:avLst/>
                  <a:gdLst>
                    <a:gd name="connsiteX0" fmla="*/ 206477 w 206477"/>
                    <a:gd name="connsiteY0" fmla="*/ 294968 h 294968"/>
                    <a:gd name="connsiteX1" fmla="*/ 176981 w 206477"/>
                    <a:gd name="connsiteY1" fmla="*/ 206478 h 294968"/>
                    <a:gd name="connsiteX2" fmla="*/ 147484 w 206477"/>
                    <a:gd name="connsiteY2" fmla="*/ 103239 h 294968"/>
                    <a:gd name="connsiteX3" fmla="*/ 117987 w 206477"/>
                    <a:gd name="connsiteY3" fmla="*/ 58994 h 294968"/>
                    <a:gd name="connsiteX4" fmla="*/ 29497 w 206477"/>
                    <a:gd name="connsiteY4" fmla="*/ 0 h 294968"/>
                    <a:gd name="connsiteX5" fmla="*/ 0 w 206477"/>
                    <a:gd name="connsiteY5" fmla="*/ 0 h 294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6477" h="294968">
                      <a:moveTo>
                        <a:pt x="206477" y="294968"/>
                      </a:moveTo>
                      <a:cubicBezTo>
                        <a:pt x="196645" y="265471"/>
                        <a:pt x="184522" y="236642"/>
                        <a:pt x="176981" y="206478"/>
                      </a:cubicBezTo>
                      <a:cubicBezTo>
                        <a:pt x="172257" y="187581"/>
                        <a:pt x="158061" y="124394"/>
                        <a:pt x="147484" y="103239"/>
                      </a:cubicBezTo>
                      <a:cubicBezTo>
                        <a:pt x="139557" y="87385"/>
                        <a:pt x="131327" y="70666"/>
                        <a:pt x="117987" y="58994"/>
                      </a:cubicBezTo>
                      <a:cubicBezTo>
                        <a:pt x="91308" y="35649"/>
                        <a:pt x="64948" y="0"/>
                        <a:pt x="29497" y="0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19" name="Полилиния 118"/>
                <p:cNvSpPr/>
                <p:nvPr/>
              </p:nvSpPr>
              <p:spPr>
                <a:xfrm>
                  <a:off x="4395753" y="5020490"/>
                  <a:ext cx="59804" cy="186818"/>
                </a:xfrm>
                <a:custGeom>
                  <a:avLst/>
                  <a:gdLst>
                    <a:gd name="connsiteX0" fmla="*/ 0 w 119465"/>
                    <a:gd name="connsiteY0" fmla="*/ 4481 h 373191"/>
                    <a:gd name="connsiteX1" fmla="*/ 88490 w 119465"/>
                    <a:gd name="connsiteY1" fmla="*/ 107720 h 373191"/>
                    <a:gd name="connsiteX2" fmla="*/ 103238 w 119465"/>
                    <a:gd name="connsiteY2" fmla="*/ 151965 h 373191"/>
                    <a:gd name="connsiteX3" fmla="*/ 44245 w 119465"/>
                    <a:gd name="connsiteY3" fmla="*/ 373191 h 3731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9465" h="373191">
                      <a:moveTo>
                        <a:pt x="0" y="4481"/>
                      </a:moveTo>
                      <a:cubicBezTo>
                        <a:pt x="89157" y="26770"/>
                        <a:pt x="52584" y="0"/>
                        <a:pt x="88490" y="107720"/>
                      </a:cubicBezTo>
                      <a:lnTo>
                        <a:pt x="103238" y="151965"/>
                      </a:lnTo>
                      <a:cubicBezTo>
                        <a:pt x="71628" y="357437"/>
                        <a:pt x="119465" y="297971"/>
                        <a:pt x="44245" y="373191"/>
                      </a:cubicBez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20" name="Полилиния 119"/>
                <p:cNvSpPr/>
                <p:nvPr/>
              </p:nvSpPr>
              <p:spPr>
                <a:xfrm>
                  <a:off x="4036513" y="5092013"/>
                  <a:ext cx="59804" cy="186818"/>
                </a:xfrm>
                <a:custGeom>
                  <a:avLst/>
                  <a:gdLst>
                    <a:gd name="connsiteX0" fmla="*/ 0 w 119465"/>
                    <a:gd name="connsiteY0" fmla="*/ 4481 h 373191"/>
                    <a:gd name="connsiteX1" fmla="*/ 88490 w 119465"/>
                    <a:gd name="connsiteY1" fmla="*/ 107720 h 373191"/>
                    <a:gd name="connsiteX2" fmla="*/ 103238 w 119465"/>
                    <a:gd name="connsiteY2" fmla="*/ 151965 h 373191"/>
                    <a:gd name="connsiteX3" fmla="*/ 44245 w 119465"/>
                    <a:gd name="connsiteY3" fmla="*/ 373191 h 3731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9465" h="373191">
                      <a:moveTo>
                        <a:pt x="0" y="4481"/>
                      </a:moveTo>
                      <a:cubicBezTo>
                        <a:pt x="89157" y="26770"/>
                        <a:pt x="52584" y="0"/>
                        <a:pt x="88490" y="107720"/>
                      </a:cubicBezTo>
                      <a:lnTo>
                        <a:pt x="103238" y="151965"/>
                      </a:lnTo>
                      <a:cubicBezTo>
                        <a:pt x="71628" y="357437"/>
                        <a:pt x="119465" y="297971"/>
                        <a:pt x="44245" y="373191"/>
                      </a:cubicBez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21" name="Полилиния 120"/>
                <p:cNvSpPr/>
                <p:nvPr/>
              </p:nvSpPr>
              <p:spPr>
                <a:xfrm>
                  <a:off x="4215321" y="5092013"/>
                  <a:ext cx="59804" cy="186818"/>
                </a:xfrm>
                <a:custGeom>
                  <a:avLst/>
                  <a:gdLst>
                    <a:gd name="connsiteX0" fmla="*/ 0 w 119465"/>
                    <a:gd name="connsiteY0" fmla="*/ 4481 h 373191"/>
                    <a:gd name="connsiteX1" fmla="*/ 88490 w 119465"/>
                    <a:gd name="connsiteY1" fmla="*/ 107720 h 373191"/>
                    <a:gd name="connsiteX2" fmla="*/ 103238 w 119465"/>
                    <a:gd name="connsiteY2" fmla="*/ 151965 h 373191"/>
                    <a:gd name="connsiteX3" fmla="*/ 44245 w 119465"/>
                    <a:gd name="connsiteY3" fmla="*/ 373191 h 3731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9465" h="373191">
                      <a:moveTo>
                        <a:pt x="0" y="4481"/>
                      </a:moveTo>
                      <a:cubicBezTo>
                        <a:pt x="89157" y="26770"/>
                        <a:pt x="52584" y="0"/>
                        <a:pt x="88490" y="107720"/>
                      </a:cubicBezTo>
                      <a:lnTo>
                        <a:pt x="103238" y="151965"/>
                      </a:lnTo>
                      <a:cubicBezTo>
                        <a:pt x="71628" y="357437"/>
                        <a:pt x="119465" y="297971"/>
                        <a:pt x="44245" y="373191"/>
                      </a:cubicBez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22" name="Овал 121"/>
                <p:cNvSpPr/>
                <p:nvPr/>
              </p:nvSpPr>
              <p:spPr>
                <a:xfrm rot="20544858">
                  <a:off x="3808860" y="4730889"/>
                  <a:ext cx="715231" cy="579261"/>
                </a:xfrm>
                <a:prstGeom prst="ellipse">
                  <a:avLst/>
                </a:prstGeom>
                <a:solidFill>
                  <a:srgbClr val="FF0000"/>
                </a:solidFill>
                <a:ln w="3175" cap="flat" cmpd="sng" algn="ctr">
                  <a:solidFill>
                    <a:srgbClr val="D1634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23" name="Хорда 122"/>
                <p:cNvSpPr/>
                <p:nvPr/>
              </p:nvSpPr>
              <p:spPr>
                <a:xfrm rot="11001734">
                  <a:off x="4089034" y="4655600"/>
                  <a:ext cx="431932" cy="595826"/>
                </a:xfrm>
                <a:prstGeom prst="chord">
                  <a:avLst/>
                </a:prstGeom>
                <a:solidFill>
                  <a:srgbClr val="646B86">
                    <a:lumMod val="50000"/>
                  </a:srgbClr>
                </a:solidFill>
                <a:ln w="3175" cap="flat" cmpd="sng" algn="ctr">
                  <a:solidFill>
                    <a:srgbClr val="D1634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24" name="Хорда 123"/>
                <p:cNvSpPr/>
                <p:nvPr/>
              </p:nvSpPr>
              <p:spPr>
                <a:xfrm rot="11167666">
                  <a:off x="4306743" y="4692023"/>
                  <a:ext cx="435673" cy="402912"/>
                </a:xfrm>
                <a:prstGeom prst="chord">
                  <a:avLst/>
                </a:prstGeom>
                <a:solidFill>
                  <a:srgbClr val="C5D1D7">
                    <a:lumMod val="25000"/>
                  </a:srgbClr>
                </a:solidFill>
                <a:ln w="3175" cap="flat" cmpd="sng" algn="ctr">
                  <a:solidFill>
                    <a:srgbClr val="D1634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25" name="Дуга 124"/>
                <p:cNvSpPr/>
                <p:nvPr/>
              </p:nvSpPr>
              <p:spPr>
                <a:xfrm rot="16775516">
                  <a:off x="4001617" y="4878004"/>
                  <a:ext cx="500662" cy="715231"/>
                </a:xfrm>
                <a:prstGeom prst="arc">
                  <a:avLst/>
                </a:pr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26" name="Дуга 125"/>
                <p:cNvSpPr/>
                <p:nvPr/>
              </p:nvSpPr>
              <p:spPr>
                <a:xfrm rot="17281770">
                  <a:off x="4643229" y="4672004"/>
                  <a:ext cx="559226" cy="553926"/>
                </a:xfrm>
                <a:prstGeom prst="arc">
                  <a:avLst/>
                </a:pr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27" name="Полилиния 126"/>
                <p:cNvSpPr/>
                <p:nvPr/>
              </p:nvSpPr>
              <p:spPr>
                <a:xfrm>
                  <a:off x="4429124" y="5214950"/>
                  <a:ext cx="103362" cy="147660"/>
                </a:xfrm>
                <a:custGeom>
                  <a:avLst/>
                  <a:gdLst>
                    <a:gd name="connsiteX0" fmla="*/ 206477 w 206477"/>
                    <a:gd name="connsiteY0" fmla="*/ 294968 h 294968"/>
                    <a:gd name="connsiteX1" fmla="*/ 176981 w 206477"/>
                    <a:gd name="connsiteY1" fmla="*/ 206478 h 294968"/>
                    <a:gd name="connsiteX2" fmla="*/ 147484 w 206477"/>
                    <a:gd name="connsiteY2" fmla="*/ 103239 h 294968"/>
                    <a:gd name="connsiteX3" fmla="*/ 117987 w 206477"/>
                    <a:gd name="connsiteY3" fmla="*/ 58994 h 294968"/>
                    <a:gd name="connsiteX4" fmla="*/ 29497 w 206477"/>
                    <a:gd name="connsiteY4" fmla="*/ 0 h 294968"/>
                    <a:gd name="connsiteX5" fmla="*/ 0 w 206477"/>
                    <a:gd name="connsiteY5" fmla="*/ 0 h 294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6477" h="294968">
                      <a:moveTo>
                        <a:pt x="206477" y="294968"/>
                      </a:moveTo>
                      <a:cubicBezTo>
                        <a:pt x="196645" y="265471"/>
                        <a:pt x="184522" y="236642"/>
                        <a:pt x="176981" y="206478"/>
                      </a:cubicBezTo>
                      <a:cubicBezTo>
                        <a:pt x="172257" y="187581"/>
                        <a:pt x="158061" y="124394"/>
                        <a:pt x="147484" y="103239"/>
                      </a:cubicBezTo>
                      <a:cubicBezTo>
                        <a:pt x="139557" y="87385"/>
                        <a:pt x="131327" y="70666"/>
                        <a:pt x="117987" y="58994"/>
                      </a:cubicBezTo>
                      <a:cubicBezTo>
                        <a:pt x="91308" y="35649"/>
                        <a:pt x="64948" y="0"/>
                        <a:pt x="29497" y="0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28" name="Полилиния 127"/>
                <p:cNvSpPr/>
                <p:nvPr/>
              </p:nvSpPr>
              <p:spPr>
                <a:xfrm>
                  <a:off x="4143372" y="5286388"/>
                  <a:ext cx="103362" cy="147660"/>
                </a:xfrm>
                <a:custGeom>
                  <a:avLst/>
                  <a:gdLst>
                    <a:gd name="connsiteX0" fmla="*/ 206477 w 206477"/>
                    <a:gd name="connsiteY0" fmla="*/ 294968 h 294968"/>
                    <a:gd name="connsiteX1" fmla="*/ 176981 w 206477"/>
                    <a:gd name="connsiteY1" fmla="*/ 206478 h 294968"/>
                    <a:gd name="connsiteX2" fmla="*/ 147484 w 206477"/>
                    <a:gd name="connsiteY2" fmla="*/ 103239 h 294968"/>
                    <a:gd name="connsiteX3" fmla="*/ 117987 w 206477"/>
                    <a:gd name="connsiteY3" fmla="*/ 58994 h 294968"/>
                    <a:gd name="connsiteX4" fmla="*/ 29497 w 206477"/>
                    <a:gd name="connsiteY4" fmla="*/ 0 h 294968"/>
                    <a:gd name="connsiteX5" fmla="*/ 0 w 206477"/>
                    <a:gd name="connsiteY5" fmla="*/ 0 h 294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6477" h="294968">
                      <a:moveTo>
                        <a:pt x="206477" y="294968"/>
                      </a:moveTo>
                      <a:cubicBezTo>
                        <a:pt x="196645" y="265471"/>
                        <a:pt x="184522" y="236642"/>
                        <a:pt x="176981" y="206478"/>
                      </a:cubicBezTo>
                      <a:cubicBezTo>
                        <a:pt x="172257" y="187581"/>
                        <a:pt x="158061" y="124394"/>
                        <a:pt x="147484" y="103239"/>
                      </a:cubicBezTo>
                      <a:cubicBezTo>
                        <a:pt x="139557" y="87385"/>
                        <a:pt x="131327" y="70666"/>
                        <a:pt x="117987" y="58994"/>
                      </a:cubicBezTo>
                      <a:cubicBezTo>
                        <a:pt x="91308" y="35649"/>
                        <a:pt x="64948" y="0"/>
                        <a:pt x="29497" y="0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29" name="Полилиния 128"/>
                <p:cNvSpPr/>
                <p:nvPr/>
              </p:nvSpPr>
              <p:spPr>
                <a:xfrm>
                  <a:off x="4286248" y="5286388"/>
                  <a:ext cx="103362" cy="147660"/>
                </a:xfrm>
                <a:custGeom>
                  <a:avLst/>
                  <a:gdLst>
                    <a:gd name="connsiteX0" fmla="*/ 206477 w 206477"/>
                    <a:gd name="connsiteY0" fmla="*/ 294968 h 294968"/>
                    <a:gd name="connsiteX1" fmla="*/ 176981 w 206477"/>
                    <a:gd name="connsiteY1" fmla="*/ 206478 h 294968"/>
                    <a:gd name="connsiteX2" fmla="*/ 147484 w 206477"/>
                    <a:gd name="connsiteY2" fmla="*/ 103239 h 294968"/>
                    <a:gd name="connsiteX3" fmla="*/ 117987 w 206477"/>
                    <a:gd name="connsiteY3" fmla="*/ 58994 h 294968"/>
                    <a:gd name="connsiteX4" fmla="*/ 29497 w 206477"/>
                    <a:gd name="connsiteY4" fmla="*/ 0 h 294968"/>
                    <a:gd name="connsiteX5" fmla="*/ 0 w 206477"/>
                    <a:gd name="connsiteY5" fmla="*/ 0 h 294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6477" h="294968">
                      <a:moveTo>
                        <a:pt x="206477" y="294968"/>
                      </a:moveTo>
                      <a:cubicBezTo>
                        <a:pt x="196645" y="265471"/>
                        <a:pt x="184522" y="236642"/>
                        <a:pt x="176981" y="206478"/>
                      </a:cubicBezTo>
                      <a:cubicBezTo>
                        <a:pt x="172257" y="187581"/>
                        <a:pt x="158061" y="124394"/>
                        <a:pt x="147484" y="103239"/>
                      </a:cubicBezTo>
                      <a:cubicBezTo>
                        <a:pt x="139557" y="87385"/>
                        <a:pt x="131327" y="70666"/>
                        <a:pt x="117987" y="58994"/>
                      </a:cubicBezTo>
                      <a:cubicBezTo>
                        <a:pt x="91308" y="35649"/>
                        <a:pt x="64948" y="0"/>
                        <a:pt x="29497" y="0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30" name="Блок-схема: узел 129"/>
                <p:cNvSpPr/>
                <p:nvPr/>
              </p:nvSpPr>
              <p:spPr>
                <a:xfrm>
                  <a:off x="4000496" y="4857760"/>
                  <a:ext cx="142876" cy="71438"/>
                </a:xfrm>
                <a:prstGeom prst="flowChartConnector">
                  <a:avLst/>
                </a:prstGeom>
                <a:solidFill>
                  <a:sysClr val="windowText" lastClr="000000"/>
                </a:solidFill>
                <a:ln w="3175" cap="flat" cmpd="sng" algn="ctr">
                  <a:solidFill>
                    <a:srgbClr val="D16349">
                      <a:shade val="50000"/>
                    </a:srgbClr>
                  </a:solidFill>
                  <a:prstDash val="sysDash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31" name="Блок-схема: узел 130"/>
                <p:cNvSpPr/>
                <p:nvPr/>
              </p:nvSpPr>
              <p:spPr>
                <a:xfrm>
                  <a:off x="4143372" y="5072074"/>
                  <a:ext cx="71438" cy="71438"/>
                </a:xfrm>
                <a:prstGeom prst="flowChartConnector">
                  <a:avLst/>
                </a:prstGeom>
                <a:solidFill>
                  <a:sysClr val="windowText" lastClr="000000"/>
                </a:solidFill>
                <a:ln w="3175" cap="flat" cmpd="sng" algn="ctr">
                  <a:solidFill>
                    <a:srgbClr val="D16349">
                      <a:shade val="50000"/>
                    </a:srgbClr>
                  </a:solidFill>
                  <a:prstDash val="sysDash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32" name="Блок-схема: узел 131"/>
                <p:cNvSpPr/>
                <p:nvPr/>
              </p:nvSpPr>
              <p:spPr>
                <a:xfrm>
                  <a:off x="4000496" y="5143512"/>
                  <a:ext cx="71438" cy="142876"/>
                </a:xfrm>
                <a:prstGeom prst="flowChartConnector">
                  <a:avLst/>
                </a:prstGeom>
                <a:solidFill>
                  <a:sysClr val="windowText" lastClr="000000"/>
                </a:solidFill>
                <a:ln w="3175" cap="flat" cmpd="sng" algn="ctr">
                  <a:solidFill>
                    <a:srgbClr val="D16349">
                      <a:shade val="50000"/>
                    </a:srgbClr>
                  </a:solidFill>
                  <a:prstDash val="sysDash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33" name="Блок-схема: узел 132"/>
                <p:cNvSpPr/>
                <p:nvPr/>
              </p:nvSpPr>
              <p:spPr>
                <a:xfrm>
                  <a:off x="3857620" y="4857760"/>
                  <a:ext cx="71438" cy="142876"/>
                </a:xfrm>
                <a:prstGeom prst="flowChartConnector">
                  <a:avLst/>
                </a:prstGeom>
                <a:solidFill>
                  <a:sysClr val="windowText" lastClr="000000"/>
                </a:solidFill>
                <a:ln w="3175" cap="flat" cmpd="sng" algn="ctr">
                  <a:solidFill>
                    <a:srgbClr val="D16349">
                      <a:shade val="50000"/>
                    </a:srgbClr>
                  </a:solidFill>
                  <a:prstDash val="sysDash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11" name="Группа 110"/>
            <p:cNvGrpSpPr/>
            <p:nvPr/>
          </p:nvGrpSpPr>
          <p:grpSpPr>
            <a:xfrm rot="1633655">
              <a:off x="2354648" y="3278567"/>
              <a:ext cx="76986" cy="187982"/>
              <a:chOff x="3417383" y="2714102"/>
              <a:chExt cx="76986" cy="187982"/>
            </a:xfrm>
          </p:grpSpPr>
          <p:sp>
            <p:nvSpPr>
              <p:cNvPr id="112" name="Овал 111"/>
              <p:cNvSpPr/>
              <p:nvPr/>
            </p:nvSpPr>
            <p:spPr>
              <a:xfrm>
                <a:off x="3417383" y="2714102"/>
                <a:ext cx="74497" cy="66826"/>
              </a:xfrm>
              <a:prstGeom prst="ellipse">
                <a:avLst/>
              </a:prstGeom>
              <a:solidFill>
                <a:sysClr val="window" lastClr="FFFFFF"/>
              </a:solidFill>
              <a:ln w="28575" cap="flat" cmpd="sng" algn="ctr">
                <a:solidFill>
                  <a:sysClr val="windowText" lastClr="000000"/>
                </a:solidFill>
                <a:prstDash val="sysDash"/>
              </a:ln>
              <a:effectLst>
                <a:softEdge rad="12700"/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rPr>
                  <a:t> </a:t>
                </a:r>
              </a:p>
            </p:txBody>
          </p:sp>
          <p:sp>
            <p:nvSpPr>
              <p:cNvPr id="113" name="Овал 112"/>
              <p:cNvSpPr/>
              <p:nvPr/>
            </p:nvSpPr>
            <p:spPr>
              <a:xfrm>
                <a:off x="3419872" y="2835258"/>
                <a:ext cx="74497" cy="66826"/>
              </a:xfrm>
              <a:prstGeom prst="ellipse">
                <a:avLst/>
              </a:prstGeom>
              <a:solidFill>
                <a:sysClr val="window" lastClr="FFFFFF"/>
              </a:solidFill>
              <a:ln w="28575" cap="flat" cmpd="sng" algn="ctr">
                <a:solidFill>
                  <a:sysClr val="windowText" lastClr="000000"/>
                </a:solidFill>
                <a:prstDash val="sysDash"/>
              </a:ln>
              <a:effectLst>
                <a:softEdge rad="12700"/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rPr>
                  <a:t> </a:t>
                </a:r>
              </a:p>
            </p:txBody>
          </p:sp>
        </p:grpSp>
      </p:grpSp>
      <p:grpSp>
        <p:nvGrpSpPr>
          <p:cNvPr id="134" name="Группа 133"/>
          <p:cNvGrpSpPr/>
          <p:nvPr/>
        </p:nvGrpSpPr>
        <p:grpSpPr>
          <a:xfrm rot="10800000">
            <a:off x="885152" y="4968648"/>
            <a:ext cx="703657" cy="474665"/>
            <a:chOff x="1457980" y="2498555"/>
            <a:chExt cx="977454" cy="659360"/>
          </a:xfrm>
        </p:grpSpPr>
        <p:grpSp>
          <p:nvGrpSpPr>
            <p:cNvPr id="135" name="Группа 134"/>
            <p:cNvGrpSpPr/>
            <p:nvPr/>
          </p:nvGrpSpPr>
          <p:grpSpPr>
            <a:xfrm rot="8826397">
              <a:off x="1457980" y="2498555"/>
              <a:ext cx="977454" cy="659360"/>
              <a:chOff x="3808861" y="4555591"/>
              <a:chExt cx="977454" cy="659360"/>
            </a:xfrm>
          </p:grpSpPr>
          <p:sp>
            <p:nvSpPr>
              <p:cNvPr id="139" name="Дуга 138"/>
              <p:cNvSpPr/>
              <p:nvPr/>
            </p:nvSpPr>
            <p:spPr>
              <a:xfrm rot="5216861" flipH="1">
                <a:off x="4371677" y="4532373"/>
                <a:ext cx="66513" cy="617219"/>
              </a:xfrm>
              <a:prstGeom prst="arc">
                <a:avLst/>
              </a:prstGeom>
              <a:noFill/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endParaRPr>
              </a:p>
            </p:txBody>
          </p:sp>
          <p:grpSp>
            <p:nvGrpSpPr>
              <p:cNvPr id="140" name="Группа 60"/>
              <p:cNvGrpSpPr/>
              <p:nvPr/>
            </p:nvGrpSpPr>
            <p:grpSpPr>
              <a:xfrm>
                <a:off x="3808860" y="4555594"/>
                <a:ext cx="977453" cy="659361"/>
                <a:chOff x="3808860" y="4555590"/>
                <a:chExt cx="1390945" cy="930361"/>
              </a:xfrm>
            </p:grpSpPr>
            <p:sp>
              <p:nvSpPr>
                <p:cNvPr id="141" name="Полилиния 140"/>
                <p:cNvSpPr/>
                <p:nvPr/>
              </p:nvSpPr>
              <p:spPr>
                <a:xfrm>
                  <a:off x="4179559" y="4555590"/>
                  <a:ext cx="103362" cy="147660"/>
                </a:xfrm>
                <a:custGeom>
                  <a:avLst/>
                  <a:gdLst>
                    <a:gd name="connsiteX0" fmla="*/ 206477 w 206477"/>
                    <a:gd name="connsiteY0" fmla="*/ 294968 h 294968"/>
                    <a:gd name="connsiteX1" fmla="*/ 176981 w 206477"/>
                    <a:gd name="connsiteY1" fmla="*/ 206478 h 294968"/>
                    <a:gd name="connsiteX2" fmla="*/ 147484 w 206477"/>
                    <a:gd name="connsiteY2" fmla="*/ 103239 h 294968"/>
                    <a:gd name="connsiteX3" fmla="*/ 117987 w 206477"/>
                    <a:gd name="connsiteY3" fmla="*/ 58994 h 294968"/>
                    <a:gd name="connsiteX4" fmla="*/ 29497 w 206477"/>
                    <a:gd name="connsiteY4" fmla="*/ 0 h 294968"/>
                    <a:gd name="connsiteX5" fmla="*/ 0 w 206477"/>
                    <a:gd name="connsiteY5" fmla="*/ 0 h 294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6477" h="294968">
                      <a:moveTo>
                        <a:pt x="206477" y="294968"/>
                      </a:moveTo>
                      <a:cubicBezTo>
                        <a:pt x="196645" y="265471"/>
                        <a:pt x="184522" y="236642"/>
                        <a:pt x="176981" y="206478"/>
                      </a:cubicBezTo>
                      <a:cubicBezTo>
                        <a:pt x="172257" y="187581"/>
                        <a:pt x="158061" y="124394"/>
                        <a:pt x="147484" y="103239"/>
                      </a:cubicBezTo>
                      <a:cubicBezTo>
                        <a:pt x="139557" y="87385"/>
                        <a:pt x="131327" y="70666"/>
                        <a:pt x="117987" y="58994"/>
                      </a:cubicBezTo>
                      <a:cubicBezTo>
                        <a:pt x="91308" y="35649"/>
                        <a:pt x="64948" y="0"/>
                        <a:pt x="29497" y="0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42" name="Полилиния 141"/>
                <p:cNvSpPr/>
                <p:nvPr/>
              </p:nvSpPr>
              <p:spPr>
                <a:xfrm>
                  <a:off x="3893467" y="4662874"/>
                  <a:ext cx="103362" cy="147660"/>
                </a:xfrm>
                <a:custGeom>
                  <a:avLst/>
                  <a:gdLst>
                    <a:gd name="connsiteX0" fmla="*/ 206477 w 206477"/>
                    <a:gd name="connsiteY0" fmla="*/ 294968 h 294968"/>
                    <a:gd name="connsiteX1" fmla="*/ 176981 w 206477"/>
                    <a:gd name="connsiteY1" fmla="*/ 206478 h 294968"/>
                    <a:gd name="connsiteX2" fmla="*/ 147484 w 206477"/>
                    <a:gd name="connsiteY2" fmla="*/ 103239 h 294968"/>
                    <a:gd name="connsiteX3" fmla="*/ 117987 w 206477"/>
                    <a:gd name="connsiteY3" fmla="*/ 58994 h 294968"/>
                    <a:gd name="connsiteX4" fmla="*/ 29497 w 206477"/>
                    <a:gd name="connsiteY4" fmla="*/ 0 h 294968"/>
                    <a:gd name="connsiteX5" fmla="*/ 0 w 206477"/>
                    <a:gd name="connsiteY5" fmla="*/ 0 h 294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6477" h="294968">
                      <a:moveTo>
                        <a:pt x="206477" y="294968"/>
                      </a:moveTo>
                      <a:cubicBezTo>
                        <a:pt x="196645" y="265471"/>
                        <a:pt x="184522" y="236642"/>
                        <a:pt x="176981" y="206478"/>
                      </a:cubicBezTo>
                      <a:cubicBezTo>
                        <a:pt x="172257" y="187581"/>
                        <a:pt x="158061" y="124394"/>
                        <a:pt x="147484" y="103239"/>
                      </a:cubicBezTo>
                      <a:cubicBezTo>
                        <a:pt x="139557" y="87385"/>
                        <a:pt x="131327" y="70666"/>
                        <a:pt x="117987" y="58994"/>
                      </a:cubicBezTo>
                      <a:cubicBezTo>
                        <a:pt x="91308" y="35649"/>
                        <a:pt x="64948" y="0"/>
                        <a:pt x="29497" y="0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43" name="Полилиния 142"/>
                <p:cNvSpPr/>
                <p:nvPr/>
              </p:nvSpPr>
              <p:spPr>
                <a:xfrm>
                  <a:off x="4036513" y="4627113"/>
                  <a:ext cx="103362" cy="147660"/>
                </a:xfrm>
                <a:custGeom>
                  <a:avLst/>
                  <a:gdLst>
                    <a:gd name="connsiteX0" fmla="*/ 206477 w 206477"/>
                    <a:gd name="connsiteY0" fmla="*/ 294968 h 294968"/>
                    <a:gd name="connsiteX1" fmla="*/ 176981 w 206477"/>
                    <a:gd name="connsiteY1" fmla="*/ 206478 h 294968"/>
                    <a:gd name="connsiteX2" fmla="*/ 147484 w 206477"/>
                    <a:gd name="connsiteY2" fmla="*/ 103239 h 294968"/>
                    <a:gd name="connsiteX3" fmla="*/ 117987 w 206477"/>
                    <a:gd name="connsiteY3" fmla="*/ 58994 h 294968"/>
                    <a:gd name="connsiteX4" fmla="*/ 29497 w 206477"/>
                    <a:gd name="connsiteY4" fmla="*/ 0 h 294968"/>
                    <a:gd name="connsiteX5" fmla="*/ 0 w 206477"/>
                    <a:gd name="connsiteY5" fmla="*/ 0 h 294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6477" h="294968">
                      <a:moveTo>
                        <a:pt x="206477" y="294968"/>
                      </a:moveTo>
                      <a:cubicBezTo>
                        <a:pt x="196645" y="265471"/>
                        <a:pt x="184522" y="236642"/>
                        <a:pt x="176981" y="206478"/>
                      </a:cubicBezTo>
                      <a:cubicBezTo>
                        <a:pt x="172257" y="187581"/>
                        <a:pt x="158061" y="124394"/>
                        <a:pt x="147484" y="103239"/>
                      </a:cubicBezTo>
                      <a:cubicBezTo>
                        <a:pt x="139557" y="87385"/>
                        <a:pt x="131327" y="70666"/>
                        <a:pt x="117987" y="58994"/>
                      </a:cubicBezTo>
                      <a:cubicBezTo>
                        <a:pt x="91308" y="35649"/>
                        <a:pt x="64948" y="0"/>
                        <a:pt x="29497" y="0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44" name="Полилиния 143"/>
                <p:cNvSpPr/>
                <p:nvPr/>
              </p:nvSpPr>
              <p:spPr>
                <a:xfrm>
                  <a:off x="4395753" y="5020490"/>
                  <a:ext cx="59804" cy="186818"/>
                </a:xfrm>
                <a:custGeom>
                  <a:avLst/>
                  <a:gdLst>
                    <a:gd name="connsiteX0" fmla="*/ 0 w 119465"/>
                    <a:gd name="connsiteY0" fmla="*/ 4481 h 373191"/>
                    <a:gd name="connsiteX1" fmla="*/ 88490 w 119465"/>
                    <a:gd name="connsiteY1" fmla="*/ 107720 h 373191"/>
                    <a:gd name="connsiteX2" fmla="*/ 103238 w 119465"/>
                    <a:gd name="connsiteY2" fmla="*/ 151965 h 373191"/>
                    <a:gd name="connsiteX3" fmla="*/ 44245 w 119465"/>
                    <a:gd name="connsiteY3" fmla="*/ 373191 h 3731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9465" h="373191">
                      <a:moveTo>
                        <a:pt x="0" y="4481"/>
                      </a:moveTo>
                      <a:cubicBezTo>
                        <a:pt x="89157" y="26770"/>
                        <a:pt x="52584" y="0"/>
                        <a:pt x="88490" y="107720"/>
                      </a:cubicBezTo>
                      <a:lnTo>
                        <a:pt x="103238" y="151965"/>
                      </a:lnTo>
                      <a:cubicBezTo>
                        <a:pt x="71628" y="357437"/>
                        <a:pt x="119465" y="297971"/>
                        <a:pt x="44245" y="373191"/>
                      </a:cubicBez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45" name="Полилиния 144"/>
                <p:cNvSpPr/>
                <p:nvPr/>
              </p:nvSpPr>
              <p:spPr>
                <a:xfrm>
                  <a:off x="4036513" y="5092013"/>
                  <a:ext cx="59804" cy="186818"/>
                </a:xfrm>
                <a:custGeom>
                  <a:avLst/>
                  <a:gdLst>
                    <a:gd name="connsiteX0" fmla="*/ 0 w 119465"/>
                    <a:gd name="connsiteY0" fmla="*/ 4481 h 373191"/>
                    <a:gd name="connsiteX1" fmla="*/ 88490 w 119465"/>
                    <a:gd name="connsiteY1" fmla="*/ 107720 h 373191"/>
                    <a:gd name="connsiteX2" fmla="*/ 103238 w 119465"/>
                    <a:gd name="connsiteY2" fmla="*/ 151965 h 373191"/>
                    <a:gd name="connsiteX3" fmla="*/ 44245 w 119465"/>
                    <a:gd name="connsiteY3" fmla="*/ 373191 h 3731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9465" h="373191">
                      <a:moveTo>
                        <a:pt x="0" y="4481"/>
                      </a:moveTo>
                      <a:cubicBezTo>
                        <a:pt x="89157" y="26770"/>
                        <a:pt x="52584" y="0"/>
                        <a:pt x="88490" y="107720"/>
                      </a:cubicBezTo>
                      <a:lnTo>
                        <a:pt x="103238" y="151965"/>
                      </a:lnTo>
                      <a:cubicBezTo>
                        <a:pt x="71628" y="357437"/>
                        <a:pt x="119465" y="297971"/>
                        <a:pt x="44245" y="373191"/>
                      </a:cubicBez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46" name="Полилиния 145"/>
                <p:cNvSpPr/>
                <p:nvPr/>
              </p:nvSpPr>
              <p:spPr>
                <a:xfrm>
                  <a:off x="4215321" y="5092013"/>
                  <a:ext cx="59804" cy="186818"/>
                </a:xfrm>
                <a:custGeom>
                  <a:avLst/>
                  <a:gdLst>
                    <a:gd name="connsiteX0" fmla="*/ 0 w 119465"/>
                    <a:gd name="connsiteY0" fmla="*/ 4481 h 373191"/>
                    <a:gd name="connsiteX1" fmla="*/ 88490 w 119465"/>
                    <a:gd name="connsiteY1" fmla="*/ 107720 h 373191"/>
                    <a:gd name="connsiteX2" fmla="*/ 103238 w 119465"/>
                    <a:gd name="connsiteY2" fmla="*/ 151965 h 373191"/>
                    <a:gd name="connsiteX3" fmla="*/ 44245 w 119465"/>
                    <a:gd name="connsiteY3" fmla="*/ 373191 h 3731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9465" h="373191">
                      <a:moveTo>
                        <a:pt x="0" y="4481"/>
                      </a:moveTo>
                      <a:cubicBezTo>
                        <a:pt x="89157" y="26770"/>
                        <a:pt x="52584" y="0"/>
                        <a:pt x="88490" y="107720"/>
                      </a:cubicBezTo>
                      <a:lnTo>
                        <a:pt x="103238" y="151965"/>
                      </a:lnTo>
                      <a:cubicBezTo>
                        <a:pt x="71628" y="357437"/>
                        <a:pt x="119465" y="297971"/>
                        <a:pt x="44245" y="373191"/>
                      </a:cubicBez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47" name="Овал 146"/>
                <p:cNvSpPr/>
                <p:nvPr/>
              </p:nvSpPr>
              <p:spPr>
                <a:xfrm rot="20544858">
                  <a:off x="3808860" y="4730889"/>
                  <a:ext cx="715231" cy="579261"/>
                </a:xfrm>
                <a:prstGeom prst="ellipse">
                  <a:avLst/>
                </a:prstGeom>
                <a:solidFill>
                  <a:srgbClr val="FF0000"/>
                </a:solidFill>
                <a:ln w="3175" cap="flat" cmpd="sng" algn="ctr">
                  <a:solidFill>
                    <a:srgbClr val="D1634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Хорда 147"/>
                <p:cNvSpPr/>
                <p:nvPr/>
              </p:nvSpPr>
              <p:spPr>
                <a:xfrm rot="11001734">
                  <a:off x="4089034" y="4655600"/>
                  <a:ext cx="431932" cy="595826"/>
                </a:xfrm>
                <a:prstGeom prst="chord">
                  <a:avLst/>
                </a:prstGeom>
                <a:solidFill>
                  <a:srgbClr val="646B86">
                    <a:lumMod val="50000"/>
                  </a:srgbClr>
                </a:solidFill>
                <a:ln w="3175" cap="flat" cmpd="sng" algn="ctr">
                  <a:solidFill>
                    <a:srgbClr val="D1634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49" name="Хорда 148"/>
                <p:cNvSpPr/>
                <p:nvPr/>
              </p:nvSpPr>
              <p:spPr>
                <a:xfrm rot="11167666">
                  <a:off x="4306743" y="4692023"/>
                  <a:ext cx="435673" cy="402912"/>
                </a:xfrm>
                <a:prstGeom prst="chord">
                  <a:avLst/>
                </a:prstGeom>
                <a:solidFill>
                  <a:srgbClr val="C5D1D7">
                    <a:lumMod val="25000"/>
                  </a:srgbClr>
                </a:solidFill>
                <a:ln w="3175" cap="flat" cmpd="sng" algn="ctr">
                  <a:solidFill>
                    <a:srgbClr val="D1634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Дуга 149"/>
                <p:cNvSpPr/>
                <p:nvPr/>
              </p:nvSpPr>
              <p:spPr>
                <a:xfrm rot="16775516">
                  <a:off x="4001617" y="4878004"/>
                  <a:ext cx="500662" cy="715231"/>
                </a:xfrm>
                <a:prstGeom prst="arc">
                  <a:avLst/>
                </a:pr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Дуга 150"/>
                <p:cNvSpPr/>
                <p:nvPr/>
              </p:nvSpPr>
              <p:spPr>
                <a:xfrm rot="17281770">
                  <a:off x="4643229" y="4672004"/>
                  <a:ext cx="559226" cy="553926"/>
                </a:xfrm>
                <a:prstGeom prst="arc">
                  <a:avLst/>
                </a:pr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Полилиния 151"/>
                <p:cNvSpPr/>
                <p:nvPr/>
              </p:nvSpPr>
              <p:spPr>
                <a:xfrm>
                  <a:off x="4429124" y="5214950"/>
                  <a:ext cx="103362" cy="147660"/>
                </a:xfrm>
                <a:custGeom>
                  <a:avLst/>
                  <a:gdLst>
                    <a:gd name="connsiteX0" fmla="*/ 206477 w 206477"/>
                    <a:gd name="connsiteY0" fmla="*/ 294968 h 294968"/>
                    <a:gd name="connsiteX1" fmla="*/ 176981 w 206477"/>
                    <a:gd name="connsiteY1" fmla="*/ 206478 h 294968"/>
                    <a:gd name="connsiteX2" fmla="*/ 147484 w 206477"/>
                    <a:gd name="connsiteY2" fmla="*/ 103239 h 294968"/>
                    <a:gd name="connsiteX3" fmla="*/ 117987 w 206477"/>
                    <a:gd name="connsiteY3" fmla="*/ 58994 h 294968"/>
                    <a:gd name="connsiteX4" fmla="*/ 29497 w 206477"/>
                    <a:gd name="connsiteY4" fmla="*/ 0 h 294968"/>
                    <a:gd name="connsiteX5" fmla="*/ 0 w 206477"/>
                    <a:gd name="connsiteY5" fmla="*/ 0 h 294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6477" h="294968">
                      <a:moveTo>
                        <a:pt x="206477" y="294968"/>
                      </a:moveTo>
                      <a:cubicBezTo>
                        <a:pt x="196645" y="265471"/>
                        <a:pt x="184522" y="236642"/>
                        <a:pt x="176981" y="206478"/>
                      </a:cubicBezTo>
                      <a:cubicBezTo>
                        <a:pt x="172257" y="187581"/>
                        <a:pt x="158061" y="124394"/>
                        <a:pt x="147484" y="103239"/>
                      </a:cubicBezTo>
                      <a:cubicBezTo>
                        <a:pt x="139557" y="87385"/>
                        <a:pt x="131327" y="70666"/>
                        <a:pt x="117987" y="58994"/>
                      </a:cubicBezTo>
                      <a:cubicBezTo>
                        <a:pt x="91308" y="35649"/>
                        <a:pt x="64948" y="0"/>
                        <a:pt x="29497" y="0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Полилиния 152"/>
                <p:cNvSpPr/>
                <p:nvPr/>
              </p:nvSpPr>
              <p:spPr>
                <a:xfrm>
                  <a:off x="4143372" y="5286388"/>
                  <a:ext cx="103362" cy="147660"/>
                </a:xfrm>
                <a:custGeom>
                  <a:avLst/>
                  <a:gdLst>
                    <a:gd name="connsiteX0" fmla="*/ 206477 w 206477"/>
                    <a:gd name="connsiteY0" fmla="*/ 294968 h 294968"/>
                    <a:gd name="connsiteX1" fmla="*/ 176981 w 206477"/>
                    <a:gd name="connsiteY1" fmla="*/ 206478 h 294968"/>
                    <a:gd name="connsiteX2" fmla="*/ 147484 w 206477"/>
                    <a:gd name="connsiteY2" fmla="*/ 103239 h 294968"/>
                    <a:gd name="connsiteX3" fmla="*/ 117987 w 206477"/>
                    <a:gd name="connsiteY3" fmla="*/ 58994 h 294968"/>
                    <a:gd name="connsiteX4" fmla="*/ 29497 w 206477"/>
                    <a:gd name="connsiteY4" fmla="*/ 0 h 294968"/>
                    <a:gd name="connsiteX5" fmla="*/ 0 w 206477"/>
                    <a:gd name="connsiteY5" fmla="*/ 0 h 294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6477" h="294968">
                      <a:moveTo>
                        <a:pt x="206477" y="294968"/>
                      </a:moveTo>
                      <a:cubicBezTo>
                        <a:pt x="196645" y="265471"/>
                        <a:pt x="184522" y="236642"/>
                        <a:pt x="176981" y="206478"/>
                      </a:cubicBezTo>
                      <a:cubicBezTo>
                        <a:pt x="172257" y="187581"/>
                        <a:pt x="158061" y="124394"/>
                        <a:pt x="147484" y="103239"/>
                      </a:cubicBezTo>
                      <a:cubicBezTo>
                        <a:pt x="139557" y="87385"/>
                        <a:pt x="131327" y="70666"/>
                        <a:pt x="117987" y="58994"/>
                      </a:cubicBezTo>
                      <a:cubicBezTo>
                        <a:pt x="91308" y="35649"/>
                        <a:pt x="64948" y="0"/>
                        <a:pt x="29497" y="0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Полилиния 153"/>
                <p:cNvSpPr/>
                <p:nvPr/>
              </p:nvSpPr>
              <p:spPr>
                <a:xfrm>
                  <a:off x="4286248" y="5286388"/>
                  <a:ext cx="103362" cy="147660"/>
                </a:xfrm>
                <a:custGeom>
                  <a:avLst/>
                  <a:gdLst>
                    <a:gd name="connsiteX0" fmla="*/ 206477 w 206477"/>
                    <a:gd name="connsiteY0" fmla="*/ 294968 h 294968"/>
                    <a:gd name="connsiteX1" fmla="*/ 176981 w 206477"/>
                    <a:gd name="connsiteY1" fmla="*/ 206478 h 294968"/>
                    <a:gd name="connsiteX2" fmla="*/ 147484 w 206477"/>
                    <a:gd name="connsiteY2" fmla="*/ 103239 h 294968"/>
                    <a:gd name="connsiteX3" fmla="*/ 117987 w 206477"/>
                    <a:gd name="connsiteY3" fmla="*/ 58994 h 294968"/>
                    <a:gd name="connsiteX4" fmla="*/ 29497 w 206477"/>
                    <a:gd name="connsiteY4" fmla="*/ 0 h 294968"/>
                    <a:gd name="connsiteX5" fmla="*/ 0 w 206477"/>
                    <a:gd name="connsiteY5" fmla="*/ 0 h 294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6477" h="294968">
                      <a:moveTo>
                        <a:pt x="206477" y="294968"/>
                      </a:moveTo>
                      <a:cubicBezTo>
                        <a:pt x="196645" y="265471"/>
                        <a:pt x="184522" y="236642"/>
                        <a:pt x="176981" y="206478"/>
                      </a:cubicBezTo>
                      <a:cubicBezTo>
                        <a:pt x="172257" y="187581"/>
                        <a:pt x="158061" y="124394"/>
                        <a:pt x="147484" y="103239"/>
                      </a:cubicBezTo>
                      <a:cubicBezTo>
                        <a:pt x="139557" y="87385"/>
                        <a:pt x="131327" y="70666"/>
                        <a:pt x="117987" y="58994"/>
                      </a:cubicBezTo>
                      <a:cubicBezTo>
                        <a:pt x="91308" y="35649"/>
                        <a:pt x="64948" y="0"/>
                        <a:pt x="29497" y="0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Блок-схема: узел 154"/>
                <p:cNvSpPr/>
                <p:nvPr/>
              </p:nvSpPr>
              <p:spPr>
                <a:xfrm>
                  <a:off x="4000496" y="4857760"/>
                  <a:ext cx="142876" cy="71438"/>
                </a:xfrm>
                <a:prstGeom prst="flowChartConnector">
                  <a:avLst/>
                </a:prstGeom>
                <a:solidFill>
                  <a:sysClr val="windowText" lastClr="000000"/>
                </a:solidFill>
                <a:ln w="3175" cap="flat" cmpd="sng" algn="ctr">
                  <a:solidFill>
                    <a:srgbClr val="D16349">
                      <a:shade val="50000"/>
                    </a:srgbClr>
                  </a:solidFill>
                  <a:prstDash val="sysDash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Блок-схема: узел 155"/>
                <p:cNvSpPr/>
                <p:nvPr/>
              </p:nvSpPr>
              <p:spPr>
                <a:xfrm>
                  <a:off x="4143372" y="5072074"/>
                  <a:ext cx="71438" cy="71438"/>
                </a:xfrm>
                <a:prstGeom prst="flowChartConnector">
                  <a:avLst/>
                </a:prstGeom>
                <a:solidFill>
                  <a:sysClr val="windowText" lastClr="000000"/>
                </a:solidFill>
                <a:ln w="3175" cap="flat" cmpd="sng" algn="ctr">
                  <a:solidFill>
                    <a:srgbClr val="D16349">
                      <a:shade val="50000"/>
                    </a:srgbClr>
                  </a:solidFill>
                  <a:prstDash val="sysDash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57" name="Блок-схема: узел 156"/>
                <p:cNvSpPr/>
                <p:nvPr/>
              </p:nvSpPr>
              <p:spPr>
                <a:xfrm>
                  <a:off x="4000496" y="5143512"/>
                  <a:ext cx="71438" cy="142876"/>
                </a:xfrm>
                <a:prstGeom prst="flowChartConnector">
                  <a:avLst/>
                </a:prstGeom>
                <a:solidFill>
                  <a:sysClr val="windowText" lastClr="000000"/>
                </a:solidFill>
                <a:ln w="3175" cap="flat" cmpd="sng" algn="ctr">
                  <a:solidFill>
                    <a:srgbClr val="D16349">
                      <a:shade val="50000"/>
                    </a:srgbClr>
                  </a:solidFill>
                  <a:prstDash val="sysDash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Блок-схема: узел 157"/>
                <p:cNvSpPr/>
                <p:nvPr/>
              </p:nvSpPr>
              <p:spPr>
                <a:xfrm>
                  <a:off x="3857620" y="4857760"/>
                  <a:ext cx="71438" cy="142876"/>
                </a:xfrm>
                <a:prstGeom prst="flowChartConnector">
                  <a:avLst/>
                </a:prstGeom>
                <a:solidFill>
                  <a:sysClr val="windowText" lastClr="000000"/>
                </a:solidFill>
                <a:ln w="3175" cap="flat" cmpd="sng" algn="ctr">
                  <a:solidFill>
                    <a:srgbClr val="D16349">
                      <a:shade val="50000"/>
                    </a:srgbClr>
                  </a:solidFill>
                  <a:prstDash val="sysDash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6" name="Группа 135"/>
            <p:cNvGrpSpPr/>
            <p:nvPr/>
          </p:nvGrpSpPr>
          <p:grpSpPr>
            <a:xfrm rot="18609603">
              <a:off x="1901147" y="2858972"/>
              <a:ext cx="76986" cy="187982"/>
              <a:chOff x="3417383" y="2714102"/>
              <a:chExt cx="76986" cy="187982"/>
            </a:xfrm>
          </p:grpSpPr>
          <p:sp>
            <p:nvSpPr>
              <p:cNvPr id="137" name="Овал 136"/>
              <p:cNvSpPr/>
              <p:nvPr/>
            </p:nvSpPr>
            <p:spPr>
              <a:xfrm>
                <a:off x="3417383" y="2714102"/>
                <a:ext cx="74497" cy="66826"/>
              </a:xfrm>
              <a:prstGeom prst="ellipse">
                <a:avLst/>
              </a:prstGeom>
              <a:solidFill>
                <a:sysClr val="window" lastClr="FFFFFF"/>
              </a:solidFill>
              <a:ln w="28575" cap="flat" cmpd="sng" algn="ctr">
                <a:solidFill>
                  <a:sysClr val="windowText" lastClr="000000"/>
                </a:solidFill>
                <a:prstDash val="sysDash"/>
              </a:ln>
              <a:effectLst>
                <a:softEdge rad="12700"/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rPr>
                  <a:t> </a:t>
                </a:r>
              </a:p>
            </p:txBody>
          </p:sp>
          <p:sp>
            <p:nvSpPr>
              <p:cNvPr id="138" name="Овал 137"/>
              <p:cNvSpPr/>
              <p:nvPr/>
            </p:nvSpPr>
            <p:spPr>
              <a:xfrm>
                <a:off x="3419872" y="2835258"/>
                <a:ext cx="74497" cy="66826"/>
              </a:xfrm>
              <a:prstGeom prst="ellipse">
                <a:avLst/>
              </a:prstGeom>
              <a:solidFill>
                <a:sysClr val="window" lastClr="FFFFFF"/>
              </a:solidFill>
              <a:ln w="28575" cap="flat" cmpd="sng" algn="ctr">
                <a:solidFill>
                  <a:sysClr val="windowText" lastClr="000000"/>
                </a:solidFill>
                <a:prstDash val="sysDash"/>
              </a:ln>
              <a:effectLst>
                <a:softEdge rad="12700"/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rPr>
                  <a:t> </a:t>
                </a:r>
              </a:p>
            </p:txBody>
          </p:sp>
        </p:grpSp>
      </p:grpSp>
      <p:grpSp>
        <p:nvGrpSpPr>
          <p:cNvPr id="159" name="Группа 158"/>
          <p:cNvGrpSpPr/>
          <p:nvPr/>
        </p:nvGrpSpPr>
        <p:grpSpPr>
          <a:xfrm rot="742313">
            <a:off x="1401271" y="5678026"/>
            <a:ext cx="703657" cy="474665"/>
            <a:chOff x="2718296" y="1936742"/>
            <a:chExt cx="977454" cy="659360"/>
          </a:xfrm>
        </p:grpSpPr>
        <p:grpSp>
          <p:nvGrpSpPr>
            <p:cNvPr id="160" name="Группа 159"/>
            <p:cNvGrpSpPr/>
            <p:nvPr/>
          </p:nvGrpSpPr>
          <p:grpSpPr>
            <a:xfrm>
              <a:off x="2718296" y="1936742"/>
              <a:ext cx="977454" cy="659360"/>
              <a:chOff x="3808861" y="4555591"/>
              <a:chExt cx="977454" cy="659360"/>
            </a:xfrm>
          </p:grpSpPr>
          <p:sp>
            <p:nvSpPr>
              <p:cNvPr id="164" name="Дуга 163"/>
              <p:cNvSpPr/>
              <p:nvPr/>
            </p:nvSpPr>
            <p:spPr>
              <a:xfrm rot="5216861" flipH="1">
                <a:off x="4371677" y="4532373"/>
                <a:ext cx="66513" cy="617219"/>
              </a:xfrm>
              <a:prstGeom prst="arc">
                <a:avLst/>
              </a:prstGeom>
              <a:noFill/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endParaRPr>
              </a:p>
            </p:txBody>
          </p:sp>
          <p:grpSp>
            <p:nvGrpSpPr>
              <p:cNvPr id="165" name="Группа 60"/>
              <p:cNvGrpSpPr/>
              <p:nvPr/>
            </p:nvGrpSpPr>
            <p:grpSpPr>
              <a:xfrm>
                <a:off x="3808860" y="4555594"/>
                <a:ext cx="977453" cy="659361"/>
                <a:chOff x="3808860" y="4555590"/>
                <a:chExt cx="1390945" cy="930361"/>
              </a:xfrm>
            </p:grpSpPr>
            <p:sp>
              <p:nvSpPr>
                <p:cNvPr id="166" name="Полилиния 165"/>
                <p:cNvSpPr/>
                <p:nvPr/>
              </p:nvSpPr>
              <p:spPr>
                <a:xfrm>
                  <a:off x="4179559" y="4555590"/>
                  <a:ext cx="103362" cy="147660"/>
                </a:xfrm>
                <a:custGeom>
                  <a:avLst/>
                  <a:gdLst>
                    <a:gd name="connsiteX0" fmla="*/ 206477 w 206477"/>
                    <a:gd name="connsiteY0" fmla="*/ 294968 h 294968"/>
                    <a:gd name="connsiteX1" fmla="*/ 176981 w 206477"/>
                    <a:gd name="connsiteY1" fmla="*/ 206478 h 294968"/>
                    <a:gd name="connsiteX2" fmla="*/ 147484 w 206477"/>
                    <a:gd name="connsiteY2" fmla="*/ 103239 h 294968"/>
                    <a:gd name="connsiteX3" fmla="*/ 117987 w 206477"/>
                    <a:gd name="connsiteY3" fmla="*/ 58994 h 294968"/>
                    <a:gd name="connsiteX4" fmla="*/ 29497 w 206477"/>
                    <a:gd name="connsiteY4" fmla="*/ 0 h 294968"/>
                    <a:gd name="connsiteX5" fmla="*/ 0 w 206477"/>
                    <a:gd name="connsiteY5" fmla="*/ 0 h 294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6477" h="294968">
                      <a:moveTo>
                        <a:pt x="206477" y="294968"/>
                      </a:moveTo>
                      <a:cubicBezTo>
                        <a:pt x="196645" y="265471"/>
                        <a:pt x="184522" y="236642"/>
                        <a:pt x="176981" y="206478"/>
                      </a:cubicBezTo>
                      <a:cubicBezTo>
                        <a:pt x="172257" y="187581"/>
                        <a:pt x="158061" y="124394"/>
                        <a:pt x="147484" y="103239"/>
                      </a:cubicBezTo>
                      <a:cubicBezTo>
                        <a:pt x="139557" y="87385"/>
                        <a:pt x="131327" y="70666"/>
                        <a:pt x="117987" y="58994"/>
                      </a:cubicBezTo>
                      <a:cubicBezTo>
                        <a:pt x="91308" y="35649"/>
                        <a:pt x="64948" y="0"/>
                        <a:pt x="29497" y="0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Полилиния 166"/>
                <p:cNvSpPr/>
                <p:nvPr/>
              </p:nvSpPr>
              <p:spPr>
                <a:xfrm>
                  <a:off x="3893467" y="4662874"/>
                  <a:ext cx="103362" cy="147660"/>
                </a:xfrm>
                <a:custGeom>
                  <a:avLst/>
                  <a:gdLst>
                    <a:gd name="connsiteX0" fmla="*/ 206477 w 206477"/>
                    <a:gd name="connsiteY0" fmla="*/ 294968 h 294968"/>
                    <a:gd name="connsiteX1" fmla="*/ 176981 w 206477"/>
                    <a:gd name="connsiteY1" fmla="*/ 206478 h 294968"/>
                    <a:gd name="connsiteX2" fmla="*/ 147484 w 206477"/>
                    <a:gd name="connsiteY2" fmla="*/ 103239 h 294968"/>
                    <a:gd name="connsiteX3" fmla="*/ 117987 w 206477"/>
                    <a:gd name="connsiteY3" fmla="*/ 58994 h 294968"/>
                    <a:gd name="connsiteX4" fmla="*/ 29497 w 206477"/>
                    <a:gd name="connsiteY4" fmla="*/ 0 h 294968"/>
                    <a:gd name="connsiteX5" fmla="*/ 0 w 206477"/>
                    <a:gd name="connsiteY5" fmla="*/ 0 h 294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6477" h="294968">
                      <a:moveTo>
                        <a:pt x="206477" y="294968"/>
                      </a:moveTo>
                      <a:cubicBezTo>
                        <a:pt x="196645" y="265471"/>
                        <a:pt x="184522" y="236642"/>
                        <a:pt x="176981" y="206478"/>
                      </a:cubicBezTo>
                      <a:cubicBezTo>
                        <a:pt x="172257" y="187581"/>
                        <a:pt x="158061" y="124394"/>
                        <a:pt x="147484" y="103239"/>
                      </a:cubicBezTo>
                      <a:cubicBezTo>
                        <a:pt x="139557" y="87385"/>
                        <a:pt x="131327" y="70666"/>
                        <a:pt x="117987" y="58994"/>
                      </a:cubicBezTo>
                      <a:cubicBezTo>
                        <a:pt x="91308" y="35649"/>
                        <a:pt x="64948" y="0"/>
                        <a:pt x="29497" y="0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68" name="Полилиния 167"/>
                <p:cNvSpPr/>
                <p:nvPr/>
              </p:nvSpPr>
              <p:spPr>
                <a:xfrm>
                  <a:off x="4036513" y="4627113"/>
                  <a:ext cx="103362" cy="147660"/>
                </a:xfrm>
                <a:custGeom>
                  <a:avLst/>
                  <a:gdLst>
                    <a:gd name="connsiteX0" fmla="*/ 206477 w 206477"/>
                    <a:gd name="connsiteY0" fmla="*/ 294968 h 294968"/>
                    <a:gd name="connsiteX1" fmla="*/ 176981 w 206477"/>
                    <a:gd name="connsiteY1" fmla="*/ 206478 h 294968"/>
                    <a:gd name="connsiteX2" fmla="*/ 147484 w 206477"/>
                    <a:gd name="connsiteY2" fmla="*/ 103239 h 294968"/>
                    <a:gd name="connsiteX3" fmla="*/ 117987 w 206477"/>
                    <a:gd name="connsiteY3" fmla="*/ 58994 h 294968"/>
                    <a:gd name="connsiteX4" fmla="*/ 29497 w 206477"/>
                    <a:gd name="connsiteY4" fmla="*/ 0 h 294968"/>
                    <a:gd name="connsiteX5" fmla="*/ 0 w 206477"/>
                    <a:gd name="connsiteY5" fmla="*/ 0 h 294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6477" h="294968">
                      <a:moveTo>
                        <a:pt x="206477" y="294968"/>
                      </a:moveTo>
                      <a:cubicBezTo>
                        <a:pt x="196645" y="265471"/>
                        <a:pt x="184522" y="236642"/>
                        <a:pt x="176981" y="206478"/>
                      </a:cubicBezTo>
                      <a:cubicBezTo>
                        <a:pt x="172257" y="187581"/>
                        <a:pt x="158061" y="124394"/>
                        <a:pt x="147484" y="103239"/>
                      </a:cubicBezTo>
                      <a:cubicBezTo>
                        <a:pt x="139557" y="87385"/>
                        <a:pt x="131327" y="70666"/>
                        <a:pt x="117987" y="58994"/>
                      </a:cubicBezTo>
                      <a:cubicBezTo>
                        <a:pt x="91308" y="35649"/>
                        <a:pt x="64948" y="0"/>
                        <a:pt x="29497" y="0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69" name="Полилиния 168"/>
                <p:cNvSpPr/>
                <p:nvPr/>
              </p:nvSpPr>
              <p:spPr>
                <a:xfrm>
                  <a:off x="4395753" y="5020490"/>
                  <a:ext cx="59804" cy="186818"/>
                </a:xfrm>
                <a:custGeom>
                  <a:avLst/>
                  <a:gdLst>
                    <a:gd name="connsiteX0" fmla="*/ 0 w 119465"/>
                    <a:gd name="connsiteY0" fmla="*/ 4481 h 373191"/>
                    <a:gd name="connsiteX1" fmla="*/ 88490 w 119465"/>
                    <a:gd name="connsiteY1" fmla="*/ 107720 h 373191"/>
                    <a:gd name="connsiteX2" fmla="*/ 103238 w 119465"/>
                    <a:gd name="connsiteY2" fmla="*/ 151965 h 373191"/>
                    <a:gd name="connsiteX3" fmla="*/ 44245 w 119465"/>
                    <a:gd name="connsiteY3" fmla="*/ 373191 h 3731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9465" h="373191">
                      <a:moveTo>
                        <a:pt x="0" y="4481"/>
                      </a:moveTo>
                      <a:cubicBezTo>
                        <a:pt x="89157" y="26770"/>
                        <a:pt x="52584" y="0"/>
                        <a:pt x="88490" y="107720"/>
                      </a:cubicBezTo>
                      <a:lnTo>
                        <a:pt x="103238" y="151965"/>
                      </a:lnTo>
                      <a:cubicBezTo>
                        <a:pt x="71628" y="357437"/>
                        <a:pt x="119465" y="297971"/>
                        <a:pt x="44245" y="373191"/>
                      </a:cubicBez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70" name="Полилиния 169"/>
                <p:cNvSpPr/>
                <p:nvPr/>
              </p:nvSpPr>
              <p:spPr>
                <a:xfrm>
                  <a:off x="4036513" y="5092013"/>
                  <a:ext cx="59804" cy="186818"/>
                </a:xfrm>
                <a:custGeom>
                  <a:avLst/>
                  <a:gdLst>
                    <a:gd name="connsiteX0" fmla="*/ 0 w 119465"/>
                    <a:gd name="connsiteY0" fmla="*/ 4481 h 373191"/>
                    <a:gd name="connsiteX1" fmla="*/ 88490 w 119465"/>
                    <a:gd name="connsiteY1" fmla="*/ 107720 h 373191"/>
                    <a:gd name="connsiteX2" fmla="*/ 103238 w 119465"/>
                    <a:gd name="connsiteY2" fmla="*/ 151965 h 373191"/>
                    <a:gd name="connsiteX3" fmla="*/ 44245 w 119465"/>
                    <a:gd name="connsiteY3" fmla="*/ 373191 h 3731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9465" h="373191">
                      <a:moveTo>
                        <a:pt x="0" y="4481"/>
                      </a:moveTo>
                      <a:cubicBezTo>
                        <a:pt x="89157" y="26770"/>
                        <a:pt x="52584" y="0"/>
                        <a:pt x="88490" y="107720"/>
                      </a:cubicBezTo>
                      <a:lnTo>
                        <a:pt x="103238" y="151965"/>
                      </a:lnTo>
                      <a:cubicBezTo>
                        <a:pt x="71628" y="357437"/>
                        <a:pt x="119465" y="297971"/>
                        <a:pt x="44245" y="373191"/>
                      </a:cubicBez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71" name="Полилиния 170"/>
                <p:cNvSpPr/>
                <p:nvPr/>
              </p:nvSpPr>
              <p:spPr>
                <a:xfrm>
                  <a:off x="4215321" y="5092013"/>
                  <a:ext cx="59804" cy="186818"/>
                </a:xfrm>
                <a:custGeom>
                  <a:avLst/>
                  <a:gdLst>
                    <a:gd name="connsiteX0" fmla="*/ 0 w 119465"/>
                    <a:gd name="connsiteY0" fmla="*/ 4481 h 373191"/>
                    <a:gd name="connsiteX1" fmla="*/ 88490 w 119465"/>
                    <a:gd name="connsiteY1" fmla="*/ 107720 h 373191"/>
                    <a:gd name="connsiteX2" fmla="*/ 103238 w 119465"/>
                    <a:gd name="connsiteY2" fmla="*/ 151965 h 373191"/>
                    <a:gd name="connsiteX3" fmla="*/ 44245 w 119465"/>
                    <a:gd name="connsiteY3" fmla="*/ 373191 h 3731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9465" h="373191">
                      <a:moveTo>
                        <a:pt x="0" y="4481"/>
                      </a:moveTo>
                      <a:cubicBezTo>
                        <a:pt x="89157" y="26770"/>
                        <a:pt x="52584" y="0"/>
                        <a:pt x="88490" y="107720"/>
                      </a:cubicBezTo>
                      <a:lnTo>
                        <a:pt x="103238" y="151965"/>
                      </a:lnTo>
                      <a:cubicBezTo>
                        <a:pt x="71628" y="357437"/>
                        <a:pt x="119465" y="297971"/>
                        <a:pt x="44245" y="373191"/>
                      </a:cubicBez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72" name="Овал 171"/>
                <p:cNvSpPr/>
                <p:nvPr/>
              </p:nvSpPr>
              <p:spPr>
                <a:xfrm rot="20544858">
                  <a:off x="3808860" y="4730889"/>
                  <a:ext cx="715231" cy="579261"/>
                </a:xfrm>
                <a:prstGeom prst="ellipse">
                  <a:avLst/>
                </a:prstGeom>
                <a:solidFill>
                  <a:srgbClr val="FF0000"/>
                </a:solidFill>
                <a:ln w="3175" cap="flat" cmpd="sng" algn="ctr">
                  <a:solidFill>
                    <a:srgbClr val="D1634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73" name="Хорда 172"/>
                <p:cNvSpPr/>
                <p:nvPr/>
              </p:nvSpPr>
              <p:spPr>
                <a:xfrm rot="11001734">
                  <a:off x="4089034" y="4655600"/>
                  <a:ext cx="431932" cy="595826"/>
                </a:xfrm>
                <a:prstGeom prst="chord">
                  <a:avLst/>
                </a:prstGeom>
                <a:solidFill>
                  <a:srgbClr val="646B86">
                    <a:lumMod val="50000"/>
                  </a:srgbClr>
                </a:solidFill>
                <a:ln w="3175" cap="flat" cmpd="sng" algn="ctr">
                  <a:solidFill>
                    <a:srgbClr val="D1634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74" name="Хорда 173"/>
                <p:cNvSpPr/>
                <p:nvPr/>
              </p:nvSpPr>
              <p:spPr>
                <a:xfrm rot="11167666">
                  <a:off x="4306743" y="4692023"/>
                  <a:ext cx="435673" cy="402912"/>
                </a:xfrm>
                <a:prstGeom prst="chord">
                  <a:avLst/>
                </a:prstGeom>
                <a:solidFill>
                  <a:srgbClr val="C5D1D7">
                    <a:lumMod val="25000"/>
                  </a:srgbClr>
                </a:solidFill>
                <a:ln w="3175" cap="flat" cmpd="sng" algn="ctr">
                  <a:solidFill>
                    <a:srgbClr val="D1634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75" name="Дуга 174"/>
                <p:cNvSpPr/>
                <p:nvPr/>
              </p:nvSpPr>
              <p:spPr>
                <a:xfrm rot="16775516">
                  <a:off x="4001617" y="4878004"/>
                  <a:ext cx="500662" cy="715231"/>
                </a:xfrm>
                <a:prstGeom prst="arc">
                  <a:avLst/>
                </a:pr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76" name="Дуга 175"/>
                <p:cNvSpPr/>
                <p:nvPr/>
              </p:nvSpPr>
              <p:spPr>
                <a:xfrm rot="17281770">
                  <a:off x="4643229" y="4672004"/>
                  <a:ext cx="559226" cy="553926"/>
                </a:xfrm>
                <a:prstGeom prst="arc">
                  <a:avLst/>
                </a:pr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77" name="Полилиния 176"/>
                <p:cNvSpPr/>
                <p:nvPr/>
              </p:nvSpPr>
              <p:spPr>
                <a:xfrm>
                  <a:off x="4429124" y="5214950"/>
                  <a:ext cx="103362" cy="147660"/>
                </a:xfrm>
                <a:custGeom>
                  <a:avLst/>
                  <a:gdLst>
                    <a:gd name="connsiteX0" fmla="*/ 206477 w 206477"/>
                    <a:gd name="connsiteY0" fmla="*/ 294968 h 294968"/>
                    <a:gd name="connsiteX1" fmla="*/ 176981 w 206477"/>
                    <a:gd name="connsiteY1" fmla="*/ 206478 h 294968"/>
                    <a:gd name="connsiteX2" fmla="*/ 147484 w 206477"/>
                    <a:gd name="connsiteY2" fmla="*/ 103239 h 294968"/>
                    <a:gd name="connsiteX3" fmla="*/ 117987 w 206477"/>
                    <a:gd name="connsiteY3" fmla="*/ 58994 h 294968"/>
                    <a:gd name="connsiteX4" fmla="*/ 29497 w 206477"/>
                    <a:gd name="connsiteY4" fmla="*/ 0 h 294968"/>
                    <a:gd name="connsiteX5" fmla="*/ 0 w 206477"/>
                    <a:gd name="connsiteY5" fmla="*/ 0 h 294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6477" h="294968">
                      <a:moveTo>
                        <a:pt x="206477" y="294968"/>
                      </a:moveTo>
                      <a:cubicBezTo>
                        <a:pt x="196645" y="265471"/>
                        <a:pt x="184522" y="236642"/>
                        <a:pt x="176981" y="206478"/>
                      </a:cubicBezTo>
                      <a:cubicBezTo>
                        <a:pt x="172257" y="187581"/>
                        <a:pt x="158061" y="124394"/>
                        <a:pt x="147484" y="103239"/>
                      </a:cubicBezTo>
                      <a:cubicBezTo>
                        <a:pt x="139557" y="87385"/>
                        <a:pt x="131327" y="70666"/>
                        <a:pt x="117987" y="58994"/>
                      </a:cubicBezTo>
                      <a:cubicBezTo>
                        <a:pt x="91308" y="35649"/>
                        <a:pt x="64948" y="0"/>
                        <a:pt x="29497" y="0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78" name="Полилиния 177"/>
                <p:cNvSpPr/>
                <p:nvPr/>
              </p:nvSpPr>
              <p:spPr>
                <a:xfrm>
                  <a:off x="4143372" y="5286388"/>
                  <a:ext cx="103362" cy="147660"/>
                </a:xfrm>
                <a:custGeom>
                  <a:avLst/>
                  <a:gdLst>
                    <a:gd name="connsiteX0" fmla="*/ 206477 w 206477"/>
                    <a:gd name="connsiteY0" fmla="*/ 294968 h 294968"/>
                    <a:gd name="connsiteX1" fmla="*/ 176981 w 206477"/>
                    <a:gd name="connsiteY1" fmla="*/ 206478 h 294968"/>
                    <a:gd name="connsiteX2" fmla="*/ 147484 w 206477"/>
                    <a:gd name="connsiteY2" fmla="*/ 103239 h 294968"/>
                    <a:gd name="connsiteX3" fmla="*/ 117987 w 206477"/>
                    <a:gd name="connsiteY3" fmla="*/ 58994 h 294968"/>
                    <a:gd name="connsiteX4" fmla="*/ 29497 w 206477"/>
                    <a:gd name="connsiteY4" fmla="*/ 0 h 294968"/>
                    <a:gd name="connsiteX5" fmla="*/ 0 w 206477"/>
                    <a:gd name="connsiteY5" fmla="*/ 0 h 294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6477" h="294968">
                      <a:moveTo>
                        <a:pt x="206477" y="294968"/>
                      </a:moveTo>
                      <a:cubicBezTo>
                        <a:pt x="196645" y="265471"/>
                        <a:pt x="184522" y="236642"/>
                        <a:pt x="176981" y="206478"/>
                      </a:cubicBezTo>
                      <a:cubicBezTo>
                        <a:pt x="172257" y="187581"/>
                        <a:pt x="158061" y="124394"/>
                        <a:pt x="147484" y="103239"/>
                      </a:cubicBezTo>
                      <a:cubicBezTo>
                        <a:pt x="139557" y="87385"/>
                        <a:pt x="131327" y="70666"/>
                        <a:pt x="117987" y="58994"/>
                      </a:cubicBezTo>
                      <a:cubicBezTo>
                        <a:pt x="91308" y="35649"/>
                        <a:pt x="64948" y="0"/>
                        <a:pt x="29497" y="0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79" name="Полилиния 178"/>
                <p:cNvSpPr/>
                <p:nvPr/>
              </p:nvSpPr>
              <p:spPr>
                <a:xfrm>
                  <a:off x="4286248" y="5286388"/>
                  <a:ext cx="103362" cy="147660"/>
                </a:xfrm>
                <a:custGeom>
                  <a:avLst/>
                  <a:gdLst>
                    <a:gd name="connsiteX0" fmla="*/ 206477 w 206477"/>
                    <a:gd name="connsiteY0" fmla="*/ 294968 h 294968"/>
                    <a:gd name="connsiteX1" fmla="*/ 176981 w 206477"/>
                    <a:gd name="connsiteY1" fmla="*/ 206478 h 294968"/>
                    <a:gd name="connsiteX2" fmla="*/ 147484 w 206477"/>
                    <a:gd name="connsiteY2" fmla="*/ 103239 h 294968"/>
                    <a:gd name="connsiteX3" fmla="*/ 117987 w 206477"/>
                    <a:gd name="connsiteY3" fmla="*/ 58994 h 294968"/>
                    <a:gd name="connsiteX4" fmla="*/ 29497 w 206477"/>
                    <a:gd name="connsiteY4" fmla="*/ 0 h 294968"/>
                    <a:gd name="connsiteX5" fmla="*/ 0 w 206477"/>
                    <a:gd name="connsiteY5" fmla="*/ 0 h 294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6477" h="294968">
                      <a:moveTo>
                        <a:pt x="206477" y="294968"/>
                      </a:moveTo>
                      <a:cubicBezTo>
                        <a:pt x="196645" y="265471"/>
                        <a:pt x="184522" y="236642"/>
                        <a:pt x="176981" y="206478"/>
                      </a:cubicBezTo>
                      <a:cubicBezTo>
                        <a:pt x="172257" y="187581"/>
                        <a:pt x="158061" y="124394"/>
                        <a:pt x="147484" y="103239"/>
                      </a:cubicBezTo>
                      <a:cubicBezTo>
                        <a:pt x="139557" y="87385"/>
                        <a:pt x="131327" y="70666"/>
                        <a:pt x="117987" y="58994"/>
                      </a:cubicBezTo>
                      <a:cubicBezTo>
                        <a:pt x="91308" y="35649"/>
                        <a:pt x="64948" y="0"/>
                        <a:pt x="29497" y="0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80" name="Блок-схема: узел 179"/>
                <p:cNvSpPr/>
                <p:nvPr/>
              </p:nvSpPr>
              <p:spPr>
                <a:xfrm>
                  <a:off x="4000496" y="4857760"/>
                  <a:ext cx="142876" cy="71438"/>
                </a:xfrm>
                <a:prstGeom prst="flowChartConnector">
                  <a:avLst/>
                </a:prstGeom>
                <a:solidFill>
                  <a:sysClr val="windowText" lastClr="000000"/>
                </a:solidFill>
                <a:ln w="3175" cap="flat" cmpd="sng" algn="ctr">
                  <a:solidFill>
                    <a:srgbClr val="D16349">
                      <a:shade val="50000"/>
                    </a:srgbClr>
                  </a:solidFill>
                  <a:prstDash val="sysDash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81" name="Блок-схема: узел 180"/>
                <p:cNvSpPr/>
                <p:nvPr/>
              </p:nvSpPr>
              <p:spPr>
                <a:xfrm>
                  <a:off x="4143372" y="5072074"/>
                  <a:ext cx="71438" cy="71438"/>
                </a:xfrm>
                <a:prstGeom prst="flowChartConnector">
                  <a:avLst/>
                </a:prstGeom>
                <a:solidFill>
                  <a:sysClr val="windowText" lastClr="000000"/>
                </a:solidFill>
                <a:ln w="3175" cap="flat" cmpd="sng" algn="ctr">
                  <a:solidFill>
                    <a:srgbClr val="D16349">
                      <a:shade val="50000"/>
                    </a:srgbClr>
                  </a:solidFill>
                  <a:prstDash val="sysDash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82" name="Блок-схема: узел 181"/>
                <p:cNvSpPr/>
                <p:nvPr/>
              </p:nvSpPr>
              <p:spPr>
                <a:xfrm>
                  <a:off x="4000496" y="5143512"/>
                  <a:ext cx="71438" cy="142876"/>
                </a:xfrm>
                <a:prstGeom prst="flowChartConnector">
                  <a:avLst/>
                </a:prstGeom>
                <a:solidFill>
                  <a:sysClr val="windowText" lastClr="000000"/>
                </a:solidFill>
                <a:ln w="3175" cap="flat" cmpd="sng" algn="ctr">
                  <a:solidFill>
                    <a:srgbClr val="D16349">
                      <a:shade val="50000"/>
                    </a:srgbClr>
                  </a:solidFill>
                  <a:prstDash val="sysDash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83" name="Блок-схема: узел 182"/>
                <p:cNvSpPr/>
                <p:nvPr/>
              </p:nvSpPr>
              <p:spPr>
                <a:xfrm>
                  <a:off x="3857620" y="4857760"/>
                  <a:ext cx="71438" cy="142876"/>
                </a:xfrm>
                <a:prstGeom prst="flowChartConnector">
                  <a:avLst/>
                </a:prstGeom>
                <a:solidFill>
                  <a:sysClr val="windowText" lastClr="000000"/>
                </a:solidFill>
                <a:ln w="3175" cap="flat" cmpd="sng" algn="ctr">
                  <a:solidFill>
                    <a:srgbClr val="D16349">
                      <a:shade val="50000"/>
                    </a:srgbClr>
                  </a:solidFill>
                  <a:prstDash val="sysDash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61" name="Группа 160"/>
            <p:cNvGrpSpPr/>
            <p:nvPr/>
          </p:nvGrpSpPr>
          <p:grpSpPr>
            <a:xfrm rot="20441250">
              <a:off x="3243043" y="2063165"/>
              <a:ext cx="76986" cy="187982"/>
              <a:chOff x="3417383" y="2714102"/>
              <a:chExt cx="76986" cy="187982"/>
            </a:xfrm>
          </p:grpSpPr>
          <p:sp>
            <p:nvSpPr>
              <p:cNvPr id="162" name="Овал 161"/>
              <p:cNvSpPr/>
              <p:nvPr/>
            </p:nvSpPr>
            <p:spPr>
              <a:xfrm>
                <a:off x="3417383" y="2714102"/>
                <a:ext cx="74497" cy="66826"/>
              </a:xfrm>
              <a:prstGeom prst="ellipse">
                <a:avLst/>
              </a:prstGeom>
              <a:solidFill>
                <a:sysClr val="window" lastClr="FFFFFF"/>
              </a:solidFill>
              <a:ln w="28575" cap="flat" cmpd="sng" algn="ctr">
                <a:solidFill>
                  <a:sysClr val="windowText" lastClr="000000"/>
                </a:solidFill>
                <a:prstDash val="sysDash"/>
              </a:ln>
              <a:effectLst>
                <a:softEdge rad="12700"/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rPr>
                  <a:t> </a:t>
                </a:r>
              </a:p>
            </p:txBody>
          </p:sp>
          <p:sp>
            <p:nvSpPr>
              <p:cNvPr id="163" name="Овал 162"/>
              <p:cNvSpPr/>
              <p:nvPr/>
            </p:nvSpPr>
            <p:spPr>
              <a:xfrm>
                <a:off x="3419872" y="2835258"/>
                <a:ext cx="74497" cy="66826"/>
              </a:xfrm>
              <a:prstGeom prst="ellipse">
                <a:avLst/>
              </a:prstGeom>
              <a:solidFill>
                <a:sysClr val="window" lastClr="FFFFFF"/>
              </a:solidFill>
              <a:ln w="28575" cap="flat" cmpd="sng" algn="ctr">
                <a:solidFill>
                  <a:sysClr val="windowText" lastClr="000000"/>
                </a:solidFill>
                <a:prstDash val="sysDash"/>
              </a:ln>
              <a:effectLst>
                <a:softEdge rad="12700"/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rPr>
                  <a:t> </a:t>
                </a:r>
              </a:p>
            </p:txBody>
          </p:sp>
        </p:grpSp>
      </p:grpSp>
      <p:pic>
        <p:nvPicPr>
          <p:cNvPr id="187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29360">
            <a:off x="6269317" y="5102913"/>
            <a:ext cx="1111949" cy="985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8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965" y="4188044"/>
            <a:ext cx="785393" cy="72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00000">
            <a:off x="4163487" y="5451911"/>
            <a:ext cx="785393" cy="72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0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74206">
            <a:off x="7563679" y="5352039"/>
            <a:ext cx="785393" cy="72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395315">
            <a:off x="3452685" y="4680135"/>
            <a:ext cx="785393" cy="72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2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5421">
            <a:off x="2462614" y="5305420"/>
            <a:ext cx="1111949" cy="985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3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13995">
            <a:off x="1350357" y="4572545"/>
            <a:ext cx="1111949" cy="985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274" y="4349746"/>
            <a:ext cx="1111949" cy="985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5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022450" y="4599381"/>
            <a:ext cx="1111949" cy="985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" name="TextBox 183"/>
          <p:cNvSpPr txBox="1"/>
          <p:nvPr/>
        </p:nvSpPr>
        <p:spPr>
          <a:xfrm>
            <a:off x="132394" y="77811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88.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5" name="Прямоугольник 184"/>
          <p:cNvSpPr/>
          <p:nvPr/>
        </p:nvSpPr>
        <p:spPr>
          <a:xfrm>
            <a:off x="7020272" y="1166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996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0.00093 L -0.43056 0.2918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28" y="14639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67253E-6 L -0.46962 0.2287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90" y="114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67253E-6 L -0.28472 0.2916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36" y="1457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81129E-6 L -0.35382 0.2305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691" y="115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67253E-6 L -0.21128 0.29162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73" y="1457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0148E-6 L 0.59444 0.17623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22" y="88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17299E-6 L -0.35017 0.09875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17" y="4926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94 -0.0067 L -0.11632 0.10292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78" y="5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44958E-6 L -0.29132 0.105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66" y="5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162 L -0.47257 0.10338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28" y="5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9" dur="3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3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3" dur="2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2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7" dur="2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2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1" dur="20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20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20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20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9" dur="20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20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3" dur="20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20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7" dur="20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20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1" dur="20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20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5" dur="20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20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9" dur="20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20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3" dur="20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20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 animBg="1"/>
      <p:bldP spid="22" grpId="0"/>
      <p:bldP spid="22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30" grpId="0"/>
      <p:bldP spid="31" grpId="0"/>
      <p:bldP spid="32" grpId="0"/>
      <p:bldP spid="3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10766</TotalTime>
  <Words>836</Words>
  <Application>Microsoft Office PowerPoint</Application>
  <PresentationFormat>Экран (4:3)</PresentationFormat>
  <Paragraphs>277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1178</cp:revision>
  <dcterms:created xsi:type="dcterms:W3CDTF">2010-10-26T14:31:01Z</dcterms:created>
  <dcterms:modified xsi:type="dcterms:W3CDTF">2013-03-03T08:29:31Z</dcterms:modified>
</cp:coreProperties>
</file>