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1DAE-14CB-4D9C-B872-D29AC47F91E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CA70-DF61-4232-B9A1-7328231EE3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9972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Дикие и домашние животные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Утята</a:t>
            </a:r>
            <a:endParaRPr lang="ru-RU" dirty="0"/>
          </a:p>
        </p:txBody>
      </p:sp>
      <p:pic>
        <p:nvPicPr>
          <p:cNvPr id="4" name="Содержимое 3" descr="http://im.haberturk.com/galeri/2012/06/05/414541/8cf01cfa64cc1773cfddb24382fab0e1_8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8136903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Лошадь</a:t>
            </a:r>
            <a:endParaRPr lang="ru-RU" dirty="0"/>
          </a:p>
        </p:txBody>
      </p:sp>
      <p:pic>
        <p:nvPicPr>
          <p:cNvPr id="4" name="Содержимое 3" descr="http://www.xn----7sbb0bq0aj7b.com.ua/_ph/4/77357827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0200"/>
            <a:ext cx="7632847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</a:t>
            </a:r>
            <a:endParaRPr lang="ru-RU" dirty="0"/>
          </a:p>
        </p:txBody>
      </p:sp>
      <p:pic>
        <p:nvPicPr>
          <p:cNvPr id="4" name="Содержимое 3" descr="http://i1.smotra.ru/data/img/galleries/7120/131248/sm_img-1080867_980x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00200"/>
            <a:ext cx="7653218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Корова</a:t>
            </a:r>
            <a:endParaRPr lang="ru-RU" dirty="0"/>
          </a:p>
        </p:txBody>
      </p:sp>
      <p:pic>
        <p:nvPicPr>
          <p:cNvPr id="4" name="Содержимое 3" descr="http://e-kbr.ru/upload/iblock/9f1/9f13e3fa9f1800d4a2c07f7fd5a33f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7632847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0-tub-ru.yandex.net/i?id=25768c67483947e8dec62cc5d3188d56&amp;n=33&amp;h=190&amp;w=3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92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Медведи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pazitiff.info/uploads/posts/2009-02/1233866886_miski_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3690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pic>
        <p:nvPicPr>
          <p:cNvPr id="4" name="Содержимое 3" descr="http://www.omskcats.h16.ru/kotenok/koteno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85391"/>
            <a:ext cx="8496944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Овцы</a:t>
            </a:r>
            <a:endParaRPr lang="ru-RU" dirty="0"/>
          </a:p>
        </p:txBody>
      </p:sp>
      <p:pic>
        <p:nvPicPr>
          <p:cNvPr id="4" name="Содержимое 3" descr="http://img607.imageshack.us/img607/9094/fiaz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820472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4" name="Содержимое 3" descr="http://botsad.ru/media/cache/4f/13/4f138ad8f747fb24eeca0130421d9b4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00200"/>
            <a:ext cx="6912768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Собаки</a:t>
            </a:r>
            <a:endParaRPr lang="ru-RU" dirty="0"/>
          </a:p>
        </p:txBody>
      </p:sp>
      <p:pic>
        <p:nvPicPr>
          <p:cNvPr id="4" name="Содержимое 3" descr="http://hdfons.com/wp-content/uploads/2013/01/Husky-Puppy-Wallpaper--960x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556792"/>
            <a:ext cx="772522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Свиньи</a:t>
            </a:r>
            <a:endParaRPr lang="ru-RU" dirty="0"/>
          </a:p>
        </p:txBody>
      </p:sp>
      <p:pic>
        <p:nvPicPr>
          <p:cNvPr id="4" name="Содержимое 3" descr="http://mail.beardeon.ru/img/2015/06/topic/39603/cover/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280919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4" name="Содержимое 3" descr="http://www.allwallpaper.in/wallpapers/1024x576/9353/animals-cubs-foxes-1024x576-wallpap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4784"/>
            <a:ext cx="80461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15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Медведи</vt:lpstr>
      <vt:lpstr>Кошка</vt:lpstr>
      <vt:lpstr>Овцы</vt:lpstr>
      <vt:lpstr>Белка</vt:lpstr>
      <vt:lpstr>Собаки</vt:lpstr>
      <vt:lpstr>Свиньи</vt:lpstr>
      <vt:lpstr>Лиса</vt:lpstr>
      <vt:lpstr>Утята</vt:lpstr>
      <vt:lpstr>Лошадь</vt:lpstr>
      <vt:lpstr>Лев</vt:lpstr>
      <vt:lpstr>Корова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2015-11-10T14:20:30Z</dcterms:created>
  <dcterms:modified xsi:type="dcterms:W3CDTF">2015-11-10T14:38:40Z</dcterms:modified>
</cp:coreProperties>
</file>