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3852" y="2967335"/>
            <a:ext cx="6636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«Отгадай детеныша»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nabu-waldeck-frankenberg.de/tl_files/fM_k0002/Bilder_Landschaftspflege/Hinterwaelder/04%20Hinterwaelder%20Kaelb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600200"/>
            <a:ext cx="78488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qiqru.org/media/npict/1206/original/shirokoformatnye_oboi_assorti_2012_269_1459537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268760"/>
            <a:ext cx="8280920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.gawkerassets.com/img/17uch07cwor4cjpg/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052736"/>
            <a:ext cx="8046156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nice-animals.com/wp-content/uploads/2013/05/lion-and-his-aby-s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268760"/>
            <a:ext cx="7241541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forwallpaper.com/files/thumbs/preview/103/1032478__golden-retriver-with-puppies_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.mota.ru/upload/wallpapers/2009/07/15/11/00/3351/animals_396-1024x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82047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ticedvor-koms.ucoz.ru/Biblioteka/kury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hntr.ru/wp-content/uploads/2015/04/5ad1c_1_03-1024x5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836712"/>
            <a:ext cx="819954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2015-11-15T14:00:07Z</dcterms:created>
  <dcterms:modified xsi:type="dcterms:W3CDTF">2015-11-15T14:12:35Z</dcterms:modified>
</cp:coreProperties>
</file>