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78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174D6-B7CB-45B4-A2B7-DE9C6F94C546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7ACFD-5494-4F23-99EB-2CA29A94A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ACFD-5494-4F23-99EB-2CA29A94A8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0BA8-272C-436C-81AE-0DFF280D7409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5A528-9636-4531-BFF9-4CC225F3D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сочинения\voronezhsky_zapovednik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642918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Воронежский государственный природный заповедник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Зубы крепкие бобра </a:t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Поострее топора.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Моя работа\Наглядность для дс\бобр-в-питомник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0463" y="1600200"/>
            <a:ext cx="656307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Экологическая тропа</a:t>
            </a:r>
            <a:b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«Заповедная сказка»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928802"/>
            <a:ext cx="4071966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000240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Admin\Рабочий стол\Моя работа\Наглядность для дс\1371443638_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142984"/>
            <a:ext cx="3000384" cy="1785950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Рабочий стол\Моя работа\Наглядность для дс\ежкины-дорожки-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5072050"/>
            <a:ext cx="3000428" cy="1785950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Моя работа\Наглядность для дс\ежкины-дорожки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071810"/>
            <a:ext cx="2857520" cy="1852592"/>
          </a:xfrm>
          <a:prstGeom prst="rect">
            <a:avLst/>
          </a:prstGeom>
          <a:noFill/>
        </p:spPr>
      </p:pic>
      <p:pic>
        <p:nvPicPr>
          <p:cNvPr id="14" name="Picture 5" descr="C:\Documents and Settings\Admin\Рабочий стол\Моя работа\Наглядность для дс\ежкины-дорожки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928670"/>
            <a:ext cx="3925463" cy="570784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1"/>
            <a:ext cx="77152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Веревочный парк</a:t>
            </a:r>
          </a:p>
          <a:p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Ежкиныдорожки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Documents and Settings\Admin\Рабочий стол\Моя работа\Наглядность для дс\кл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Моя работа\Наглядность для дс\расте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1691">
            <a:off x="5777990" y="372529"/>
            <a:ext cx="3071802" cy="2571768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Моя работа\Наглядность для дс\озерные-ирис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51468">
            <a:off x="5816816" y="3735319"/>
            <a:ext cx="2866653" cy="27035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14290"/>
            <a:ext cx="86803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Путешествие</a:t>
            </a:r>
          </a:p>
          <a:p>
            <a:pPr algn="just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по</a:t>
            </a:r>
          </a:p>
          <a:p>
            <a:pPr algn="just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экологическим</a:t>
            </a:r>
          </a:p>
          <a:p>
            <a:pPr algn="just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тропам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Моя работа\Наглядность для дс\черепахинская-экотроп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072098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234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Черепахинская</a:t>
            </a: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экотропа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78645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Приятного путешествия!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7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9297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Информационный центр </a:t>
            </a:r>
          </a:p>
          <a:p>
            <a:pPr algn="ctr"/>
            <a:endParaRPr lang="en-US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Знакомтесь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«Воронежский заповедник»!»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Толшевский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Спасо-Преображенский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монастырь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215370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Моя работа\Наглядность для дс\константинов-пру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Моя работа\Наглядность для дс\кувшинки-на-пруд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4610106" cy="29098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8645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Константинов-пруд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Березы в дендрарии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58438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5429264"/>
            <a:ext cx="5857916" cy="142873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350-летний дуб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43248"/>
            <a:ext cx="4286248" cy="3340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85728"/>
            <a:ext cx="5335605" cy="32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071546"/>
            <a:ext cx="3357554" cy="142876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643446"/>
            <a:ext cx="3977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428736"/>
            <a:ext cx="7143800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Экспериментальнй</a:t>
            </a:r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бобровый питомник»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Мудры плотин строители </a:t>
            </a:r>
            <a:r>
              <a:rPr lang="en-US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бобры –речные жители.</a:t>
            </a:r>
            <a:r>
              <a:rPr lang="ru-RU" sz="5300" dirty="0" smtClean="0">
                <a:solidFill>
                  <a:srgbClr val="FFFF00"/>
                </a:solidFill>
              </a:rPr>
              <a:t/>
            </a:r>
            <a:br>
              <a:rPr lang="ru-RU" sz="5300" dirty="0" smtClean="0">
                <a:solidFill>
                  <a:srgbClr val="FFFF00"/>
                </a:solidFill>
              </a:rPr>
            </a:br>
            <a:endParaRPr lang="ru-RU" sz="53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56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Толшевский Спасо-Преображенский монастырь</vt:lpstr>
      <vt:lpstr>Слайд 4</vt:lpstr>
      <vt:lpstr>Березы в дендрарии</vt:lpstr>
      <vt:lpstr>350-летний дуб</vt:lpstr>
      <vt:lpstr>Музей</vt:lpstr>
      <vt:lpstr>Слайд 8</vt:lpstr>
      <vt:lpstr> Мудры плотин строители  бобры –речные жители. </vt:lpstr>
      <vt:lpstr>Зубы крепкие бобра  Поострее топора.</vt:lpstr>
      <vt:lpstr>Экологическая тропа                  «Заповедная сказка»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2013-12-14T16:44:13Z</dcterms:created>
  <dcterms:modified xsi:type="dcterms:W3CDTF">2016-01-29T20:21:28Z</dcterms:modified>
</cp:coreProperties>
</file>