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79" r:id="rId5"/>
    <p:sldId id="258" r:id="rId6"/>
    <p:sldId id="281" r:id="rId7"/>
    <p:sldId id="261" r:id="rId8"/>
    <p:sldId id="262" r:id="rId9"/>
    <p:sldId id="264" r:id="rId10"/>
    <p:sldId id="267" r:id="rId11"/>
    <p:sldId id="268" r:id="rId12"/>
    <p:sldId id="275" r:id="rId13"/>
    <p:sldId id="270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07"/>
    <a:srgbClr val="00FF00"/>
    <a:srgbClr val="00B050"/>
    <a:srgbClr val="0317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234-DB19-4DDD-B210-6D361A91A2D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8124-7CE0-458B-951C-8DD923C3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234-DB19-4DDD-B210-6D361A91A2D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8124-7CE0-458B-951C-8DD923C3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234-DB19-4DDD-B210-6D361A91A2D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8124-7CE0-458B-951C-8DD923C3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234-DB19-4DDD-B210-6D361A91A2D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8124-7CE0-458B-951C-8DD923C3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234-DB19-4DDD-B210-6D361A91A2D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8124-7CE0-458B-951C-8DD923C3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234-DB19-4DDD-B210-6D361A91A2D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8124-7CE0-458B-951C-8DD923C3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234-DB19-4DDD-B210-6D361A91A2D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8124-7CE0-458B-951C-8DD923C3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234-DB19-4DDD-B210-6D361A91A2D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8124-7CE0-458B-951C-8DD923C3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234-DB19-4DDD-B210-6D361A91A2D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8124-7CE0-458B-951C-8DD923C3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234-DB19-4DDD-B210-6D361A91A2D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8124-7CE0-458B-951C-8DD923C3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23234-DB19-4DDD-B210-6D361A91A2D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8124-7CE0-458B-951C-8DD923C3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23234-DB19-4DDD-B210-6D361A91A2D8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8124-7CE0-458B-951C-8DD923C3E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j-times.ru/wp-content/uploads/2010/04/740px-Spider_in_amber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j-times.ru/wp-content/uploads/2010/04/reuters110817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j-times.ru/wp-content/uploads/2010/04/pic333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j-times.ru/wp-content/uploads/2010/04/pic334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commons.wikimedia.org/wiki/File:Amber_sand_clock.jpg?uselang=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j-times.ru/wp-content/uploads/2010/04/reuters110789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j-times.ru/wp-content/uploads/2010/04/cantharid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j-times.ru/wp-content/uploads/2010/04/reuters110789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j-times.ru/wp-content/uploads/2010/04/070217-frog-amber_big.jp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j-times.ru/wp-content/uploads/2010/04/740px-Spider_in_amber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816382" cy="107157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ru-RU" alt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alt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/>
            </a:r>
            <a:br>
              <a:rPr lang="ru-RU" altLang="ru-RU" sz="1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alt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Муниципальное </a:t>
            </a:r>
            <a:r>
              <a:rPr lang="ru-RU" altLang="ru-RU" sz="2000" b="1" dirty="0">
                <a:solidFill>
                  <a:schemeClr val="bg1"/>
                </a:solidFill>
                <a:latin typeface="Monotype Corsiva" pitchFamily="66" charset="0"/>
              </a:rPr>
              <a:t>образовательное учреждение</a:t>
            </a:r>
            <a:br>
              <a:rPr lang="ru-RU" altLang="ru-RU" sz="20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Monotype Corsiva" pitchFamily="66" charset="0"/>
              </a:rPr>
              <a:t>     «Средняя общеобразовательная школа № 1 города Жирновска»</a:t>
            </a:r>
            <a:br>
              <a:rPr lang="ru-RU" altLang="ru-RU" sz="20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Monotype Corsiva" pitchFamily="66" charset="0"/>
              </a:rPr>
              <a:t>     </a:t>
            </a:r>
            <a:r>
              <a:rPr lang="ru-RU" altLang="ru-RU" sz="2000" b="1" dirty="0" err="1">
                <a:solidFill>
                  <a:schemeClr val="bg1"/>
                </a:solidFill>
                <a:latin typeface="Monotype Corsiva" pitchFamily="66" charset="0"/>
              </a:rPr>
              <a:t>Жирновского</a:t>
            </a:r>
            <a:r>
              <a:rPr lang="ru-RU" altLang="ru-RU" sz="2000" b="1" dirty="0">
                <a:solidFill>
                  <a:schemeClr val="bg1"/>
                </a:solidFill>
                <a:latin typeface="Monotype Corsiva" pitchFamily="66" charset="0"/>
              </a:rPr>
              <a:t> муниципального района Волгоградской области</a:t>
            </a:r>
            <a:r>
              <a:rPr lang="ru-RU" altLang="ru-RU" sz="2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altLang="ru-RU" sz="2000" b="1" dirty="0">
                <a:solidFill>
                  <a:schemeClr val="bg1"/>
                </a:solidFill>
                <a:latin typeface="+mn-lt"/>
              </a:rPr>
            </a:br>
            <a:endParaRPr lang="ru-RU" sz="20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4445968"/>
            <a:ext cx="5940152" cy="241203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</a:rPr>
              <a:t>       </a:t>
            </a:r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</a:rPr>
              <a:t>Презентацию выполнила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</a:rPr>
              <a:t>Ученица 4 класса «А»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» </a:t>
            </a:r>
            <a:endParaRPr lang="ru-RU" sz="2400" b="1" i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</a:rPr>
              <a:t>МОУ СОШ № 1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</a:rPr>
              <a:t>г. Жирновска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</a:rPr>
              <a:t>классный руководитель: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</a:rPr>
              <a:t>Запорожченко Ольга Ивановна.</a:t>
            </a:r>
          </a:p>
          <a:p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80528" y="1628800"/>
            <a:ext cx="74168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3" y="2000240"/>
            <a:ext cx="8715435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u="sng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3600" b="1" i="1" u="sng" dirty="0" smtClean="0">
                <a:solidFill>
                  <a:schemeClr val="bg1"/>
                </a:solidFill>
                <a:latin typeface="Monotype Corsiva" pitchFamily="66" charset="0"/>
              </a:rPr>
              <a:t>Янтарь. Как в янтаре появились насекомые и растения.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6309320"/>
            <a:ext cx="2736304" cy="312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2015 г.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&amp;Ncy;&amp;acy;&amp;scy;&amp;iecy;&amp;kcy;&amp;ocy;&amp;mcy;&amp;ycy;&amp;iecy; &amp;Zcy;&amp;acy;&amp;pcy;&amp;icy;&amp;scy;&amp;icy; &amp;vcy; &amp;rcy;&amp;ucy;&amp;bcy;&amp;rcy;&amp;icy;&amp;kcy;&amp;iecy; &amp;Ncy;&amp;acy;&amp;scy;&amp;iecy;&amp;kcy;&amp;ocy;&amp;mcy;&amp;ycy;&amp;iecy; &amp;Scy;&amp;vcy;&amp;iecy;&amp;tcy;&amp;lcy;&amp;acy;&amp;ncy;&amp;kcy;&amp;icy;&amp;ncy; &amp;dcy;&amp;ncy;&amp;iecy;&amp;vcy;&amp;ncy;&amp;icy;&amp;k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60"/>
            <a:ext cx="2509783" cy="2143140"/>
          </a:xfrm>
          <a:prstGeom prst="rect">
            <a:avLst/>
          </a:prstGeom>
          <a:noFill/>
        </p:spPr>
      </p:pic>
      <p:pic>
        <p:nvPicPr>
          <p:cNvPr id="11270" name="Picture 6" descr="&amp;Scy;&amp;Vcy;&amp;IEcy;&amp;Tcy;&amp;Icy;&amp;Tcy;&amp;SOFTcy; &amp;Vcy;&amp;Scy;&amp;IEcy;&amp;Gcy;&amp;Dcy;&amp;Acy;,&amp;Scy;&amp;Vcy;&amp;IEcy;&amp;Tcy;&amp;Icy;&amp;Tcy;&amp;SOFTcy; &amp;Vcy;&amp;IEcy;&amp;Zcy;&amp;Dcy;&amp;IEcy;,&amp;Scy;&amp;Vcy;&amp;IEcy;&amp;Tcy;&amp;Icy;&amp;Tcy;&amp;SOFTcy; &amp;Vcy;&amp;Scy;&amp;IEcy;&amp;Mcy; &amp;Lcy;&amp;YUcy;&amp;Dcy;&amp;YAcy;&amp;Mcy; &amp;Ncy;&amp;Acy; &amp;Zcy;&amp;IEcy;&amp;Mcy;&amp;Lcy;&amp;IEcy;: &amp;YAcy;&amp;ncy;&amp;tcy;&amp;acy;&amp;rcy;&amp;softcy; &amp;ocy;&amp;tcy; &amp;Lcy;&amp;acy;&amp;jcy;&amp;mcy;&amp;ycy; &amp;Pcy;&amp;rcy;&amp;icy;&amp;vcy;&amp;iecy;&amp;tcy;.&amp;r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785926" cy="1785926"/>
          </a:xfrm>
          <a:prstGeom prst="rect">
            <a:avLst/>
          </a:prstGeom>
          <a:noFill/>
        </p:spPr>
      </p:pic>
      <p:pic>
        <p:nvPicPr>
          <p:cNvPr id="11268" name="Picture 4" descr="&amp;Kcy;&amp;ocy;&amp;mcy;&amp;pcy;&amp;lcy;&amp;iecy;&amp;kcy;&amp;tcy; &quot; &amp;YAcy;&amp;ncy;&amp;tcy;&amp;acy;&amp;rcy;&amp;softcy; &quot; - &amp;kcy;&amp;ocy;&amp;mcy;&amp;pcy;&amp;lcy;&amp;iecy;&amp;kcy;&amp;tcy; &amp;yacy;&amp;ncy;&amp;tcy;&amp;acy;&amp;rcy;&amp;ncy;&amp;ycy;&amp;jcy;,&amp;yacy;&amp;ncy;&amp;tcy;&amp;acy;&amp;rcy;&amp;softcy; &amp;ncy;&amp;acy;&amp;tcy;&amp;ucy;&amp;rcy;&amp;acy;&amp;lcy;&amp;softcy;&amp;ncy;&amp;ycy;&amp;jcy;,&amp;yacy;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137242"/>
            <a:ext cx="2143140" cy="1720758"/>
          </a:xfrm>
          <a:prstGeom prst="rect">
            <a:avLst/>
          </a:prstGeom>
          <a:noFill/>
        </p:spPr>
      </p:pic>
      <p:pic>
        <p:nvPicPr>
          <p:cNvPr id="11266" name="Picture 2" descr="&amp;YUcy;&amp;vcy;&amp;iecy;&amp;lcy;&amp;icy;&amp;rcy;&amp;ncy;&amp;ycy;&amp;iecy; &amp;icy;&amp;zcy;&amp;dcy;&amp;iecy;&amp;lcy;&amp;icy;&amp;yacy; &amp;kcy;&amp;ucy;&amp;pcy;&amp;icy;&amp;tcy;&amp;softcy; &amp;zcy;&amp;acy;&amp;kcy;&amp;acy;&amp;zcy;&amp;acy;&amp;tcy;&amp;softcy; - &amp;Ocy;&amp;Ocy;&amp;Ocy;, &amp;Pcy;&amp;acy;&amp;rcy;&amp;icy; &amp;Pcy;&amp;lcy;&amp;yucy;&amp;scy; &amp;Rcy;&amp;ocy;&amp;scy;&amp;scy;&amp;icy;&amp;yacy;, &amp;Mcy;&amp;ocy;&amp;scy;&amp;kcy;&amp;v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357562"/>
            <a:ext cx="3071802" cy="3500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Использование янтаря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В ювелирном деле и искусстве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857364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Янтарь издревле применялся для изготовления всевозможных украшений и предметов быта. Из янтаря делали не только носимые украшения, но практичные предметы, такие как портсигары, пепельницы, шкатулки, ларцы и даже часы. Особое место в искусстве занимает знаменитая Янтарная комната.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Vcy;&amp;icy;&amp;kcy;&amp;tcy;&amp;ocy;&amp;rcy; @ &amp;Bcy;&amp;iecy;&amp;rcy;&amp;icy;&amp;tcy;&amp;iecy;.&amp;icy;&amp;ncy;&amp;f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Интересные факты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1500174"/>
            <a:ext cx="85725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Ученые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обнаружили в Африке куски янтаря возрастом 95 миллионов лет, в которых застряло множество древних насекомых.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В общей сложности специалисты обнаружили в янтаре около 30 членистоногих, относящихся к 13 семействам насекомых и пауков. Застрявшие 95 миллионов лет назад в смоле осы, жуки, моль и муравьи являются одними из самых древних известных ученым представителями соответствующих групп живых существ. Кроме того, ученые обнаружили в янтаре останки паразитических грибов, живших на смолянистых деревьях.</a:t>
            </a:r>
          </a:p>
          <a:p>
            <a:endParaRPr lang="ru-RU" sz="2000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j-times.ru/wp-content/uploads/2010/04/reuters110817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429132"/>
            <a:ext cx="257176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j-times.ru/wp-content/uploads/2010/04/pic334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31"/>
            <a:ext cx="3357554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j-times.ru/wp-content/uploads/2010/04/pic333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2325" y="4430395"/>
            <a:ext cx="3241675" cy="242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Интересные факты</a:t>
            </a:r>
            <a:endParaRPr lang="ru-RU" sz="3600" b="1" i="1" u="sng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1000108"/>
            <a:ext cx="8786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2400" dirty="0" smtClean="0"/>
              <a:t>Ученые обнаружили в янтаре муху-единорога, которая обитала на Земле около 100 миллионов лет назад. На голове древней мухи находится вырост — исследователи называют его рогом — увенчанный тремя глазами. </a:t>
            </a:r>
          </a:p>
          <a:p>
            <a:r>
              <a:rPr lang="ru-RU" sz="2400" dirty="0" smtClean="0"/>
              <a:t>       Пауки, жившие около 120 миллионов лет назад, найдены замурованными в янтарь на юге </a:t>
            </a:r>
            <a:r>
              <a:rPr lang="ru-RU" sz="2400" dirty="0" smtClean="0"/>
              <a:t>Испании. 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YAcy;&amp;ncy;&amp;tcy;&amp;acy;&amp;r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4282" y="357166"/>
            <a:ext cx="8572560" cy="40934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лавки ювелира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Фужре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манит жемчуг и сияют броши,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бархатной подушке замерев,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Сверкающая муха в янтаре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Завистливо глядела на прохожих.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Ей представлялся солнечным январь,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Зима казалась бесконечным летом,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Почти звездой - забрызганный фонарь: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на всё смотрела сквозь янтарь,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Налитый золотистым тёплым светом.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Погода бесновалась за стеклом,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Прохожих осыпая мелким градом,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те вздыхали : « Мухе повезло,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её витрине сухо и тепло.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Приятно в обрамлении богатом!»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и смотрели – люди на кулон,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муха – на завидное движенье.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Виновен был янтарь: ведь это он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Своим волшебным цветом, с двух сторон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Невольно искажал изображенья...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858048" cy="642942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Используемая литература</a:t>
            </a:r>
            <a:endParaRPr lang="ru-RU" sz="4000" b="1" i="1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29058" y="1214423"/>
            <a:ext cx="4786346" cy="526297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Исмаилова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С.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Т. Энциклопедия для детей  Геология Москва «</a:t>
            </a:r>
            <a:r>
              <a:rPr kumimoji="0" lang="ru-RU" sz="240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Аванта+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»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1995 г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Шалаева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Г., Всё обо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всём.-Москва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Компания «Ключ-С», 1996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материалам </a:t>
            </a:r>
            <a:r>
              <a:rPr lang="ru-RU" sz="24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Лента.Ру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Категория Археология, 2010 г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Фелькерзам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А. Е. Янтарь и его применение в искусстве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Янтарь – статья из Большой советской энциклопедии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Янтарь Энциклопедический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словарь Брокгауза и </a:t>
            </a:r>
            <a:r>
              <a:rPr kumimoji="0" lang="ru-RU" sz="240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Ефрона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:в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86 томах- СПб., 1890-1907.</a:t>
            </a:r>
            <a:endParaRPr lang="ru-RU" sz="2400" dirty="0" smtClean="0"/>
          </a:p>
        </p:txBody>
      </p:sp>
      <p:pic>
        <p:nvPicPr>
          <p:cNvPr id="5" name="Рисунок 4" descr="https://upload.wikimedia.org/wikipedia/commons/thumb/7/77/Amber_sand_clock.jpg/220px-Amber_sand_clock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28614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-times.ru/wp-content/uploads/2010/04/reuters1107896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		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Цель работы: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Целью моей работы является узнать как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насекомые и растения оказались в </a:t>
            </a: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янтаре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1. Доказать </a:t>
            </a: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существование одной их гипотез.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2. Узнать как насекомые и растения </a:t>
            </a: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оказались в </a:t>
            </a:r>
            <a:r>
              <a:rPr lang="ru-RU" sz="3600" b="1" i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янтаре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3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Fcy;&amp;ocy;&amp;tcy;&amp;ocy;&amp;gcy;&amp;rcy;&amp;acy;&amp;fcy;&amp;icy;&amp;yacy; &amp;Ucy;&amp;tcy;&amp;rcy;&amp;ocy; &amp;vcy; &amp;scy;&amp;ocy;&amp;scy;&amp;ncy;&amp;ocy;&amp;vcy;&amp;ocy;&amp;mcy; &amp;bcy;&amp;ocy;&amp;rcy;&amp;ucy;. &amp;icy;&amp;zcy; &amp;rcy;&amp;acy;&amp;zcy;&amp;dcy;&amp;iecy;&amp;lcy;&amp;acy; &amp;pcy;&amp;iecy;&amp;jcy;&amp;zcy;&amp;acy;&amp;zhcy; 780202 - &amp;fcy;&amp;ocy;&amp;tcy;&amp;ocy;.&amp;scy;&amp;acy;&amp;jcy;&amp;tcy; - Photosigh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33265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  <a:latin typeface="Monotype Corsiva" pitchFamily="66" charset="0"/>
              </a:rPr>
              <a:t>Что такое янтарь.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60848"/>
            <a:ext cx="646246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i="1" dirty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Янта́рь</a:t>
            </a:r>
            <a:r>
              <a:rPr lang="ru-RU" sz="2800" dirty="0" smtClean="0">
                <a:solidFill>
                  <a:srgbClr val="FFFF00"/>
                </a:solidFill>
              </a:rPr>
              <a:t> — ископаемая смола, минерал класса органических соединений. Используется для изготовления ювелирных изделий, лекарств. Имеет много поэтических названий — «слёзы моря», «дар солнца» и т. д.</a:t>
            </a:r>
          </a:p>
          <a:p>
            <a:pPr lvl="0" algn="ctr">
              <a:spcBef>
                <a:spcPct val="20000"/>
              </a:spcBef>
            </a:pPr>
            <a:endParaRPr lang="ru-RU" sz="2800" i="1" dirty="0">
              <a:solidFill>
                <a:srgbClr val="F7964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857660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Icy;&amp;scy;&amp;tcy;&amp;ocy;&amp;rcy;&amp;icy;&amp;yacy; &amp;icy; &amp;mcy;&amp;icy;&amp;fcy;&amp;ycy; &amp;ocy; &amp;yacy;&amp;ncy;&amp;tcy;&amp;acy;&amp;rcy;&amp;iecy; - dream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142852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Monotype Corsiva" pitchFamily="66" charset="0"/>
              </a:rPr>
              <a:t>  </a:t>
            </a:r>
            <a:r>
              <a:rPr lang="ru-RU" sz="3600" b="1" i="1" u="sng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Где и как образовывается янтарь </a:t>
            </a: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8501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То, что янтарь называют застывшими слезинками, не совсем далеко от истины. Только –янтарь – это не слезы богинь и царевен, а смола когда-то росших на Земле сосен. Вспомните, ведь смола, которая вытекает из деревьев, очень похожа на их слезы. Вязкое вещество – смола – стекло с сосен, и ее накопилось на Земле очень много. Но потом, когда поверхность планеты изменилась, а в течение тысячелетий это происходит постоянно, участки земли с изобилием сосновой смолы покрылись сверху наносами или были затоплены водой. Вязкая смола застыла, окаменела и превратилась в янтарь.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j-times.ru/wp-content/uploads/2010/04/cantharid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+mn-lt"/>
              </a:rPr>
              <a:t>Насекомые в янтаре</a:t>
            </a:r>
            <a:endParaRPr lang="ru-RU" sz="3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42918"/>
            <a:ext cx="82153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Очень </a:t>
            </a:r>
            <a:r>
              <a:rPr lang="ru-RU" sz="2400" b="1" dirty="0" smtClean="0">
                <a:solidFill>
                  <a:schemeClr val="bg1"/>
                </a:solidFill>
              </a:rPr>
              <a:t>часто внутри янтарных кусочков можно увидеть разных жучков и мошек. Это тоже объясняется очень просто. Ведь в лесах очень много насекомых, и когда смола стекает с деревьев, в нее всегда может попасть пролетающая мимо зазевавшаяся мошка или какое-либо другое  насекомое. Янтарная смола обладает мумифицирующими свойствами, поэтому насекомые, попавшие в нее миллионы лет назад, сохраняются в кусочках янтаря в первозданном виде. Бывает янтарь с включениями листьев и </a:t>
            </a:r>
            <a:r>
              <a:rPr lang="ru-RU" sz="2400" b="1" dirty="0" smtClean="0">
                <a:solidFill>
                  <a:schemeClr val="bg1"/>
                </a:solidFill>
              </a:rPr>
              <a:t>веточек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 Римский поэт Марциал с присущем ему юмором пишет: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 тополевой тени гуляя, муравей,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 прилипчивой смоле увяз ногой своей,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Хотя он у людей был в жизнь свою презренный: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По смерти в янтаре у нас стал драгоценный.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j-times.ru/wp-content/uploads/2010/04/reuters110789.jpg">
            <a:hlinkClick r:id="rId2"/>
          </p:cNvPr>
          <p:cNvPicPr/>
          <p:nvPr/>
        </p:nvPicPr>
        <p:blipFill>
          <a:blip r:embed="rId3">
            <a:lum bright="-10000" contrast="-2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357982" cy="785818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  <a:latin typeface="Monotype Corsiva" pitchFamily="66" charset="0"/>
              </a:rPr>
              <a:t>Интерес ученных к янтарю.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2880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984806"/>
                </a:solidFill>
                <a:latin typeface="Lucida Sans Unicode" pitchFamily="34" charset="0"/>
                <a:ea typeface="Lucida Sans Unicode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142984"/>
            <a:ext cx="87154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          Однажды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знаменитый ученый И Кант, обращаясь к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инклюзе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застывшей в янтаре, воскликнул: «О, если бы ты, маленькая муха, могла говорить! Насколько иным было бы наше знание о прошлом мире!»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       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В застывших кусочках янтаря чаще всего встречаются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лже-скорпионы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пауки-сенокосцы, клещи, термиты, мухи, бабочки, стрекозы и жуки. Наверное, это самые неосторожные из мира насекомых. Ученые насчитали также 197 видов растений – споровых, голосеменных, покрытосеменных, - листочки и веточки которых попали в смолу. Кроме этого, в янтаре встречаются минеральные включения и газовые пузырьки.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Так, что янтарь – это не только красивый самоцвет, по нему можно судить, какая была жизнь  на Земле в прошлые века.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&amp;Fcy;&amp;ocy;&amp;tcy;&amp;ocy;&amp;gcy;&amp;rcy;&amp;acy;&amp;fcy;&amp;icy;&amp;yacy; &amp;YAcy;&amp;ncy;&amp;tcy;&amp;acy;&amp;rcy;&amp;softcy; &amp;icy;&amp;zcy; &amp;rcy;&amp;acy;&amp;zcy;&amp;dcy;&amp;iecy;&amp;lcy;&amp;acy; &amp;ocy;&amp;scy;&amp;tcy;&amp;acy;&amp;lcy;&amp;softcy;&amp;ncy;&amp;ocy;&amp;iecy; 2919351 - &amp;fcy;&amp;ocy;&amp;tcy;&amp;ocy;.&amp;scy;&amp;acy;&amp;jcy;&amp;tcy; - Photosigh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3500430" cy="2214554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Разновидности янтаря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338" name="Picture 2" descr="&amp;yacy;&amp;ncy;&amp;tcy;&amp;acy;&amp;rcy;&amp;softcy; &amp;ocy;&amp;tcy; Estelour &quot; &amp;Rcy;&amp;acy;&amp;zcy;&amp;ncy;&amp;ycy;&amp;iecy; &amp;rcy;&amp;acy;&amp;zcy;&amp;mcy;&amp;iecy;&amp;rcy;&amp;y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643446"/>
            <a:ext cx="3071802" cy="2214554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4342" name="Picture 6" descr="&quot;&amp;Lcy;&amp;ocy;&amp;vcy;&amp;ucy;&amp;shcy;&amp;kcy;&amp;acy; &amp;dcy;&amp;lcy;&amp;yacy; &amp;vcy;&amp;rcy;&amp;iecy;&amp;mcy;&amp;iecy;&amp;ncy;&amp;icy;&quot;- &amp;icy;&amp;scy;&amp;kcy;&amp;ocy;&amp;pcy;&amp;acy;&amp;iecy;&amp;mcy;&amp;ycy;&amp;iecy; &amp;ncy;&amp;acy;&amp;scy;&amp;iecy;&amp;kcy;&amp;ocy;&amp;mcy;&amp;ycy;&amp;iecy; &amp;vcy; &amp;yacy;&amp;ncy;&amp;tcy;&amp;acy;&amp;rcy;&amp;ie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643446"/>
            <a:ext cx="2871762" cy="2214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1071546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Знатоки различают около двухсот восьмидесяти разновидностей янтаря, от «морского» до «земляного», который находят на Янтарном берегу. </a:t>
            </a:r>
            <a:r>
              <a:rPr lang="ru-RU" sz="2400" dirty="0" smtClean="0"/>
              <a:t>Причиной </a:t>
            </a:r>
            <a:r>
              <a:rPr lang="ru-RU" sz="2400" dirty="0" smtClean="0"/>
              <a:t>такого цветового разнообразия обычно становятся различные вкрапления, например серный колчедан или водоросли, которые придают янтарю зеленоватый оттенок. Если внутри самородка застыло множество воздушных пузырьков, он приобретает белый пенистый цвет. </a:t>
            </a:r>
            <a:endParaRPr lang="ru-RU" sz="2400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CHcy;&amp;tcy;&amp;ocy; &amp;rcy;&amp;iecy;&amp;kcy;&amp;ocy;&amp;mcy;&amp;iecy;&amp;ncy;&amp;dcy;&amp;ucy;&amp;iecy;&amp;tcy;&amp;scy;&amp;yacy; &amp;icy;&amp;mcy;&amp;iecy;&amp;tcy;&amp;softcy; &amp;scy; &amp;scy;&amp;ocy;&amp;bcy;&amp;ocy;&amp;jcy; &amp;vcy; &amp;mcy;&amp;acy;&amp;shcy;&amp;icy;&amp;n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6286544" cy="785817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  <a:latin typeface="Monotype Corsiva" pitchFamily="66" charset="0"/>
              </a:rPr>
              <a:t>Месторождения янтаря</a:t>
            </a:r>
            <a:r>
              <a:rPr lang="ru-RU" sz="3600" b="1" i="1" u="sng" dirty="0" smtClean="0">
                <a:solidFill>
                  <a:srgbClr val="FFFF00"/>
                </a:solidFill>
                <a:latin typeface="Monotype Corsiva" pitchFamily="66" charset="0"/>
              </a:rPr>
              <a:t>.</a:t>
            </a:r>
            <a:endParaRPr lang="ru-RU" sz="3600" b="1" i="1" u="sng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428736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Единственное в мире промышленное предприятие по добыче янтаря (открытым способом в карьерах сильной водяной струёй размывают </a:t>
            </a:r>
            <a:r>
              <a:rPr lang="ru-RU" sz="2400" b="1" dirty="0" err="1" smtClean="0">
                <a:solidFill>
                  <a:schemeClr val="bg1"/>
                </a:solidFill>
              </a:rPr>
              <a:t>янтареносную</a:t>
            </a:r>
            <a:r>
              <a:rPr lang="ru-RU" sz="2400" b="1" dirty="0" smtClean="0">
                <a:solidFill>
                  <a:schemeClr val="bg1"/>
                </a:solidFill>
              </a:rPr>
              <a:t> т. н. «</a:t>
            </a:r>
            <a:r>
              <a:rPr lang="ru-RU" sz="2400" b="1" dirty="0" err="1" smtClean="0">
                <a:solidFill>
                  <a:schemeClr val="bg1"/>
                </a:solidFill>
              </a:rPr>
              <a:t>голубую</a:t>
            </a:r>
            <a:r>
              <a:rPr lang="ru-RU" sz="2400" b="1" dirty="0" smtClean="0">
                <a:solidFill>
                  <a:schemeClr val="bg1"/>
                </a:solidFill>
              </a:rPr>
              <a:t> землю») находится в посёлке Янтарном Калининградской области России. 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Встречается янтарь на </a:t>
            </a:r>
            <a:r>
              <a:rPr lang="ru-RU" sz="2400" b="1" dirty="0" smtClean="0">
                <a:solidFill>
                  <a:schemeClr val="bg1"/>
                </a:solidFill>
              </a:rPr>
              <a:t>Сицилии,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</a:rPr>
              <a:t>Румынии, Мьянме, </a:t>
            </a:r>
            <a:r>
              <a:rPr lang="ru-RU" sz="2400" b="1" dirty="0" smtClean="0">
                <a:solidFill>
                  <a:schemeClr val="bg1"/>
                </a:solidFill>
              </a:rPr>
              <a:t>Канаде, в некоторых местах Атлантического побережья США, Мексике, Доминиканской </a:t>
            </a:r>
            <a:r>
              <a:rPr lang="ru-RU" sz="2400" b="1" dirty="0" smtClean="0">
                <a:solidFill>
                  <a:schemeClr val="bg1"/>
                </a:solidFill>
              </a:rPr>
              <a:t>Республике, </a:t>
            </a:r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smtClean="0">
                <a:solidFill>
                  <a:schemeClr val="bg1"/>
                </a:solidFill>
              </a:rPr>
              <a:t>Украине, </a:t>
            </a:r>
            <a:r>
              <a:rPr lang="ru-RU" sz="2400" b="1" dirty="0" smtClean="0">
                <a:solidFill>
                  <a:schemeClr val="bg1"/>
                </a:solidFill>
              </a:rPr>
              <a:t>в незначительном количестве на побережье прибалтийских стран.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j-times.ru/wp-content/uploads/2010/04/070217-frog-amber_big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1928794" y="6812281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85728"/>
            <a:ext cx="8858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 smtClean="0">
                <a:solidFill>
                  <a:schemeClr val="bg1"/>
                </a:solidFill>
                <a:latin typeface="Monotype Corsiva" pitchFamily="66" charset="0"/>
              </a:rPr>
              <a:t>История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401080" cy="396558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Древней Руси янтарь назывался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илектр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или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илектрон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(от др. - греч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ἤλεκτρον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«янтарь»).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В древнерусском языке слово «янтарь» (в форме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ентарь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 пришло в начале XVI века (упоминается в летописи 1562 г.).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Считается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также, что русское слово заимствовано из литовского, так как литовские племена обычно проживали у янтарных берегов, а русские — очень редко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ru-RU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1338</TotalTime>
  <Words>754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Муниципальное образовательное учреждение      «Средняя общеобразовательная школа № 1 города Жирновска»      Жирновского муниципального района Волгоградской области </vt:lpstr>
      <vt:lpstr>Слайд 2</vt:lpstr>
      <vt:lpstr>Слайд 3</vt:lpstr>
      <vt:lpstr>Слайд 4</vt:lpstr>
      <vt:lpstr>Насекомые в янтаре</vt:lpstr>
      <vt:lpstr>Интерес ученных к янтарю.</vt:lpstr>
      <vt:lpstr>Разновидности янтаря</vt:lpstr>
      <vt:lpstr>Месторождения янтаря.</vt:lpstr>
      <vt:lpstr>Слайд 9</vt:lpstr>
      <vt:lpstr>Использование янтаря В ювелирном деле и искусстве</vt:lpstr>
      <vt:lpstr>Интересные факты</vt:lpstr>
      <vt:lpstr>Интересные факты</vt:lpstr>
      <vt:lpstr>Слайд 13</vt:lpstr>
      <vt:lpstr>Используемая 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00710005</cp:lastModifiedBy>
  <cp:revision>112</cp:revision>
  <dcterms:created xsi:type="dcterms:W3CDTF">2014-02-13T18:13:15Z</dcterms:created>
  <dcterms:modified xsi:type="dcterms:W3CDTF">2015-01-28T12:53:05Z</dcterms:modified>
</cp:coreProperties>
</file>