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ocuments\занятие Павловская\image (9).jpg"/>
          <p:cNvPicPr>
            <a:picLocks noChangeAspect="1" noChangeArrowheads="1"/>
          </p:cNvPicPr>
          <p:nvPr/>
        </p:nvPicPr>
        <p:blipFill>
          <a:blip r:embed="rId2" cstate="print">
            <a:lum bright="30000" contrast="-10000"/>
          </a:blip>
          <a:srcRect/>
          <a:stretch>
            <a:fillRect/>
          </a:stretch>
        </p:blipFill>
        <p:spPr bwMode="auto">
          <a:xfrm>
            <a:off x="0" y="0"/>
            <a:ext cx="9287216" cy="6965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2856"/>
            <a:ext cx="8892480" cy="1467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ОСЕННИЕ ТОПОТУШКИ В ГОСТЯХ У </a:t>
            </a:r>
            <a:r>
              <a:rPr lang="ru-RU" b="1" dirty="0" smtClean="0"/>
              <a:t>ПЕТРУШКИ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Сценарий осеннего утренника </a:t>
            </a:r>
            <a:r>
              <a:rPr lang="ru-RU" b="1" i="1" dirty="0" smtClean="0"/>
              <a:t>во 2 младшей </a:t>
            </a:r>
            <a:r>
              <a:rPr lang="ru-RU" b="1" i="1" dirty="0" smtClean="0"/>
              <a:t>группе </a:t>
            </a:r>
            <a:r>
              <a:rPr lang="ru-RU" b="1" i="1" dirty="0" smtClean="0"/>
              <a:t>2015г</a:t>
            </a:r>
            <a:r>
              <a:rPr lang="ru-RU" b="1" i="1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Воспитатель – </a:t>
            </a:r>
            <a:r>
              <a:rPr lang="ru-RU" b="1" i="1" dirty="0" smtClean="0"/>
              <a:t>Павловская Лилия Александровна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Цели:</a:t>
            </a:r>
            <a:endParaRPr lang="ru-RU" dirty="0" smtClean="0"/>
          </a:p>
          <a:p>
            <a:pPr lvl="0"/>
            <a:r>
              <a:rPr lang="ru-RU" dirty="0" smtClean="0"/>
              <a:t>Воспитать любовь к природе посредством детского утренника, посвященного времени года;</a:t>
            </a:r>
          </a:p>
          <a:p>
            <a:pPr lvl="0"/>
            <a:r>
              <a:rPr lang="ru-RU" dirty="0" smtClean="0"/>
              <a:t>закреплять и расширять у детей представления об осенних явлениях природы посредством выразительного исполнения ими песен, танцев, стихотворений, игр;</a:t>
            </a:r>
          </a:p>
          <a:p>
            <a:pPr lvl="0"/>
            <a:r>
              <a:rPr lang="ru-RU" dirty="0" smtClean="0"/>
              <a:t>развивать музыкально – творческие способности детей, поддерживать эмоционально – положительный настрой;</a:t>
            </a:r>
          </a:p>
          <a:p>
            <a:pPr lvl="0"/>
            <a:r>
              <a:rPr lang="ru-RU" dirty="0" smtClean="0"/>
              <a:t>способствовать раскрытию творческих способностей детей, развитию чувства коллективизма, умения работать в команде.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Учить детей выразительно исполнять песни, рассказывать стихи, танцевать;</a:t>
            </a:r>
          </a:p>
          <a:p>
            <a:pPr lvl="0"/>
            <a:r>
              <a:rPr lang="ru-RU" dirty="0" smtClean="0"/>
              <a:t>формировать коммуникативные навыки, чувство взаимопомощи, развивать творческие способности, воспитывать бережное отношение к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ocuments\занятие Павловская\image (1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22756"/>
            <a:ext cx="4860032" cy="3644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404813"/>
            <a:ext cx="4897438" cy="645318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dirty="0" smtClean="0"/>
              <a:t>ВЕДУЩАЯ: как красиво в нашем зале!</a:t>
            </a:r>
          </a:p>
          <a:p>
            <a:pPr>
              <a:buNone/>
            </a:pPr>
            <a:r>
              <a:rPr lang="ru-RU" sz="2900" dirty="0" smtClean="0"/>
              <a:t>В гости мы ребят позвали.</a:t>
            </a:r>
          </a:p>
          <a:p>
            <a:pPr>
              <a:buNone/>
            </a:pPr>
            <a:r>
              <a:rPr lang="ru-RU" sz="2900" dirty="0" smtClean="0"/>
              <a:t>Вот и домик тут стоит</a:t>
            </a:r>
          </a:p>
          <a:p>
            <a:pPr>
              <a:buNone/>
            </a:pPr>
            <a:r>
              <a:rPr lang="ru-RU" sz="2900" dirty="0" smtClean="0"/>
              <a:t>Кто же в домике том спит?</a:t>
            </a:r>
          </a:p>
          <a:p>
            <a:pPr>
              <a:buNone/>
            </a:pPr>
            <a:r>
              <a:rPr lang="ru-RU" sz="2900" dirty="0" smtClean="0"/>
              <a:t>Тук-тук-тук, кто здесь живет?</a:t>
            </a:r>
          </a:p>
          <a:p>
            <a:pPr>
              <a:buNone/>
            </a:pPr>
            <a:r>
              <a:rPr lang="ru-RU" sz="2900" dirty="0" smtClean="0"/>
              <a:t>Кто нам домик отопрет?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Ведущая стучит в домик, из него выглядывает Петрушка и снова прячется. Ведущая его не замечает и стучит снова. Так повторяется  еще раз, наконец ведущая замечает его.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ВЕДУЩАЯ: Здравствуй, озорник Петрушка!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Очень яркая игрушка!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ПЕТРУШКА: Здравствуйте дети! Тани и Пети!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Здравствуйте дети! Все-все на свете!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ВЕДУЩАЯ: Какой ты сегодня озорной, </a:t>
            </a:r>
          </a:p>
          <a:p>
            <a:pPr>
              <a:buNone/>
            </a:pPr>
            <a:r>
              <a:rPr lang="ru-RU" sz="2900" dirty="0" smtClean="0"/>
              <a:t>Веселый да смешной!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ПЕТРУШКА: Нынче праздник на дворе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Наступила осень!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 ВОСПИТАТЕЛЬ: Мы об осени детей рассказать попросим!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b="1" dirty="0" smtClean="0"/>
              <a:t>Песня «Осень»</a:t>
            </a:r>
            <a:r>
              <a:rPr lang="ru-RU" sz="2900" dirty="0" smtClean="0"/>
              <a:t> (Дети слушают и танцуют под музыку)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333375"/>
            <a:ext cx="4643438" cy="676751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300" dirty="0" smtClean="0"/>
              <a:t>ПЕТРУШКА: Листьев целые охапки</a:t>
            </a:r>
          </a:p>
          <a:p>
            <a:pPr>
              <a:buNone/>
            </a:pPr>
            <a:r>
              <a:rPr lang="ru-RU" sz="4300" dirty="0" smtClean="0"/>
              <a:t> </a:t>
            </a:r>
          </a:p>
          <a:p>
            <a:pPr>
              <a:buNone/>
            </a:pPr>
            <a:r>
              <a:rPr lang="ru-RU" sz="4300" dirty="0" smtClean="0"/>
              <a:t>На дорожке, на траве.</a:t>
            </a:r>
          </a:p>
          <a:p>
            <a:pPr>
              <a:buNone/>
            </a:pPr>
            <a:r>
              <a:rPr lang="ru-RU" sz="4300" dirty="0" smtClean="0"/>
              <a:t>Я собрал букет осенний</a:t>
            </a:r>
          </a:p>
          <a:p>
            <a:pPr>
              <a:buNone/>
            </a:pPr>
            <a:r>
              <a:rPr lang="ru-RU" sz="4300" dirty="0" smtClean="0"/>
              <a:t>На забаву детворе!</a:t>
            </a:r>
          </a:p>
          <a:p>
            <a:pPr>
              <a:buNone/>
            </a:pPr>
            <a:r>
              <a:rPr lang="ru-RU" sz="4300" dirty="0" smtClean="0"/>
              <a:t> </a:t>
            </a:r>
          </a:p>
          <a:p>
            <a:pPr>
              <a:buNone/>
            </a:pPr>
            <a:r>
              <a:rPr lang="ru-RU" sz="4300" dirty="0" smtClean="0"/>
              <a:t>ВЕДУЩАЯ: разбрасывает листочки по ковру, они кружась падают на пол. Дети исполняют с листьями танец.</a:t>
            </a:r>
          </a:p>
          <a:p>
            <a:pPr>
              <a:buNone/>
            </a:pPr>
            <a:r>
              <a:rPr lang="ru-RU" sz="4300" dirty="0" smtClean="0"/>
              <a:t> </a:t>
            </a:r>
          </a:p>
          <a:p>
            <a:pPr>
              <a:buNone/>
            </a:pPr>
            <a:r>
              <a:rPr lang="ru-RU" sz="4300" b="1" dirty="0" smtClean="0"/>
              <a:t>Танец с листочками</a:t>
            </a:r>
            <a:r>
              <a:rPr lang="ru-RU" sz="4300" dirty="0" smtClean="0"/>
              <a:t>(рус. нар. мел.»Ах, вы, сени»)</a:t>
            </a:r>
          </a:p>
          <a:p>
            <a:pPr>
              <a:buNone/>
            </a:pPr>
            <a:r>
              <a:rPr lang="ru-RU" sz="4300" dirty="0" smtClean="0"/>
              <a:t>1. Вот листочки хороши,</a:t>
            </a:r>
          </a:p>
          <a:p>
            <a:pPr>
              <a:buNone/>
            </a:pPr>
            <a:r>
              <a:rPr lang="ru-RU" sz="4300" dirty="0" smtClean="0"/>
              <a:t>С ними ходят малыши. </a:t>
            </a:r>
            <a:r>
              <a:rPr lang="ru-RU" sz="4300" i="1" dirty="0" smtClean="0"/>
              <a:t>Дети вместе с ведущей ходят стайкой по залу.</a:t>
            </a: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Ходят, улыбаются,</a:t>
            </a:r>
          </a:p>
          <a:p>
            <a:pPr>
              <a:buNone/>
            </a:pPr>
            <a:r>
              <a:rPr lang="ru-RU" sz="4300" dirty="0" smtClean="0"/>
              <a:t>От души стараются.</a:t>
            </a:r>
          </a:p>
          <a:p>
            <a:pPr>
              <a:buNone/>
            </a:pPr>
            <a:r>
              <a:rPr lang="ru-RU" sz="4300" dirty="0" smtClean="0"/>
              <a:t> </a:t>
            </a:r>
          </a:p>
          <a:p>
            <a:pPr>
              <a:buNone/>
            </a:pPr>
            <a:r>
              <a:rPr lang="ru-RU" sz="4300" dirty="0" smtClean="0"/>
              <a:t>2. Мы листочки все поднимем</a:t>
            </a:r>
          </a:p>
          <a:p>
            <a:pPr>
              <a:buNone/>
            </a:pPr>
            <a:r>
              <a:rPr lang="ru-RU" sz="4300" dirty="0" smtClean="0"/>
              <a:t>И помашем плавно ими. </a:t>
            </a:r>
            <a:r>
              <a:rPr lang="ru-RU" sz="4300" i="1" dirty="0" smtClean="0"/>
              <a:t>Дети останавливаются. Машут листочком в одну</a:t>
            </a: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Влево, вправо помаши- </a:t>
            </a:r>
            <a:r>
              <a:rPr lang="ru-RU" sz="4300" i="1" dirty="0" smtClean="0"/>
              <a:t>и в другую сторону</a:t>
            </a:r>
            <a:r>
              <a:rPr lang="ru-RU" sz="4300" dirty="0" smtClean="0"/>
              <a:t>.</a:t>
            </a:r>
          </a:p>
          <a:p>
            <a:pPr>
              <a:buNone/>
            </a:pPr>
            <a:r>
              <a:rPr lang="ru-RU" sz="4300" dirty="0" smtClean="0"/>
              <a:t>Вот как пляшут малыши.</a:t>
            </a:r>
          </a:p>
          <a:p>
            <a:pPr>
              <a:buNone/>
            </a:pPr>
            <a:r>
              <a:rPr lang="ru-RU" sz="4300" dirty="0" smtClean="0"/>
              <a:t> </a:t>
            </a:r>
          </a:p>
          <a:p>
            <a:pPr>
              <a:buNone/>
            </a:pPr>
            <a:r>
              <a:rPr lang="ru-RU" sz="4300" dirty="0" smtClean="0"/>
              <a:t>3. Прилетел вдруг ветерок,</a:t>
            </a:r>
          </a:p>
          <a:p>
            <a:pPr>
              <a:buNone/>
            </a:pPr>
            <a:r>
              <a:rPr lang="ru-RU" sz="4300" dirty="0" smtClean="0"/>
              <a:t>Хочет оторвать листок. </a:t>
            </a:r>
            <a:r>
              <a:rPr lang="ru-RU" sz="4300" i="1" dirty="0" smtClean="0"/>
              <a:t>Дети прячут листочек за спинку и выполняют </a:t>
            </a: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Мы листочки не дадим, </a:t>
            </a:r>
            <a:r>
              <a:rPr lang="ru-RU" sz="4300" i="1" dirty="0" smtClean="0"/>
              <a:t>«пружинку»</a:t>
            </a: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Пригодятся нам самим.</a:t>
            </a:r>
          </a:p>
          <a:p>
            <a:pPr>
              <a:buNone/>
            </a:pPr>
            <a:r>
              <a:rPr lang="ru-RU" sz="4300" dirty="0" smtClean="0"/>
              <a:t> </a:t>
            </a:r>
          </a:p>
          <a:p>
            <a:pPr>
              <a:buNone/>
            </a:pPr>
            <a:r>
              <a:rPr lang="ru-RU" sz="4300" dirty="0" smtClean="0"/>
              <a:t>4.С дерева листок слетел,</a:t>
            </a:r>
          </a:p>
          <a:p>
            <a:pPr>
              <a:buNone/>
            </a:pPr>
            <a:r>
              <a:rPr lang="ru-RU" sz="4300" dirty="0" smtClean="0"/>
              <a:t>Ветер листик завертел. </a:t>
            </a:r>
            <a:r>
              <a:rPr lang="ru-RU" sz="4300" i="1" dirty="0" smtClean="0"/>
              <a:t>Дети поднимают листочек, кружатся,</a:t>
            </a: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Поплясал он, поплясал. </a:t>
            </a:r>
            <a:r>
              <a:rPr lang="ru-RU" sz="4300" i="1" dirty="0" smtClean="0"/>
              <a:t>Садятся на корточки и кладут листок на пол.</a:t>
            </a: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А потом легко упал. </a:t>
            </a:r>
          </a:p>
          <a:p>
            <a:pPr>
              <a:buNone/>
            </a:pPr>
            <a:r>
              <a:rPr lang="ru-RU" sz="4300" i="1" dirty="0" smtClean="0"/>
              <a:t>После танца с осенними листочками –  собрать листочки в корзину.</a:t>
            </a: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Посадить детей на стульчики. (под стульчиками будут колокольчики)</a:t>
            </a:r>
          </a:p>
          <a:p>
            <a:endParaRPr lang="ru-RU" dirty="0"/>
          </a:p>
        </p:txBody>
      </p:sp>
      <p:pic>
        <p:nvPicPr>
          <p:cNvPr id="3074" name="Picture 2" descr="C:\Users\Елена\Documents\занятие Павловская\image (2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8913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Елена\Documents\занятие Павловская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60350"/>
            <a:ext cx="4186238" cy="63373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ПЕТРУШКА: Мы с товарищем вдвоем</a:t>
            </a:r>
          </a:p>
          <a:p>
            <a:pPr>
              <a:buNone/>
            </a:pPr>
            <a:r>
              <a:rPr lang="ru-RU" dirty="0" smtClean="0"/>
              <a:t>В этом домике живем.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ВЕДУЩАЯ: Зови его скорее к нам, Ведь рады мы всегда друзьям!</a:t>
            </a:r>
          </a:p>
          <a:p>
            <a:pPr>
              <a:buNone/>
            </a:pPr>
            <a:r>
              <a:rPr lang="ru-RU" dirty="0" smtClean="0"/>
              <a:t>ПЕТРУШКА: Это Мишка косолапый</a:t>
            </a:r>
          </a:p>
          <a:p>
            <a:pPr>
              <a:buNone/>
            </a:pPr>
            <a:r>
              <a:rPr lang="ru-RU" dirty="0" smtClean="0"/>
              <a:t>День и ночь сосет он лапу</a:t>
            </a:r>
          </a:p>
          <a:p>
            <a:pPr>
              <a:buNone/>
            </a:pPr>
            <a:r>
              <a:rPr lang="ru-RU" dirty="0" smtClean="0"/>
              <a:t>Словно сладкую конфетку</a:t>
            </a:r>
          </a:p>
          <a:p>
            <a:pPr>
              <a:buNone/>
            </a:pPr>
            <a:r>
              <a:rPr lang="ru-RU" dirty="0" smtClean="0"/>
              <a:t>Разбудите его детки!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Воспитатель: Ребята, загляните под стульчики – там сюрприз! (сказать детям, чтобы взяли каждый погремушку)</a:t>
            </a:r>
          </a:p>
          <a:p>
            <a:pPr>
              <a:buNone/>
            </a:pPr>
            <a:r>
              <a:rPr lang="ru-RU" b="1" dirty="0" smtClean="0"/>
              <a:t>Танец с погремушками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Мишка просыпается, выглядывает из домика.</a:t>
            </a:r>
          </a:p>
          <a:p>
            <a:pPr>
              <a:buNone/>
            </a:pPr>
            <a:r>
              <a:rPr lang="ru-RU" dirty="0" smtClean="0"/>
              <a:t>МИШКА: Кто же петь так громко может? </a:t>
            </a:r>
          </a:p>
          <a:p>
            <a:pPr>
              <a:buNone/>
            </a:pPr>
            <a:r>
              <a:rPr lang="ru-RU" dirty="0" smtClean="0"/>
              <a:t>Сон мой крепкий кто тревожит?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ПЕТРУШКА: Посмотри скорее, Мишка</a:t>
            </a:r>
          </a:p>
          <a:p>
            <a:pPr>
              <a:buNone/>
            </a:pPr>
            <a:r>
              <a:rPr lang="ru-RU" dirty="0" smtClean="0"/>
              <a:t>В гости к нам пришли детишки!</a:t>
            </a:r>
          </a:p>
          <a:p>
            <a:pPr>
              <a:buNone/>
            </a:pPr>
            <a:r>
              <a:rPr lang="ru-RU" dirty="0" smtClean="0"/>
              <a:t>Не рычи и не серчай,</a:t>
            </a:r>
          </a:p>
          <a:p>
            <a:pPr>
              <a:buNone/>
            </a:pPr>
            <a:r>
              <a:rPr lang="ru-RU" dirty="0" smtClean="0"/>
              <a:t>А гостей скорей встречай!</a:t>
            </a:r>
          </a:p>
          <a:p>
            <a:pPr>
              <a:buNone/>
            </a:pPr>
            <a:r>
              <a:rPr lang="ru-RU" dirty="0" smtClean="0"/>
              <a:t>МИШКА: Ну, тогда другое дело</a:t>
            </a:r>
          </a:p>
          <a:p>
            <a:pPr>
              <a:buNone/>
            </a:pPr>
            <a:r>
              <a:rPr lang="ru-RU" dirty="0" err="1" smtClean="0"/>
              <a:t>Поиграем-ка</a:t>
            </a:r>
            <a:r>
              <a:rPr lang="ru-RU" dirty="0" smtClean="0"/>
              <a:t>  мы смело!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Проводятся игры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Елена\Documents\занятие Павловская\image (4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139700"/>
            <a:ext cx="4105275" cy="3078163"/>
          </a:xfrm>
          <a:prstGeom prst="rect">
            <a:avLst/>
          </a:prstGeom>
          <a:noFill/>
        </p:spPr>
      </p:pic>
      <p:pic>
        <p:nvPicPr>
          <p:cNvPr id="4099" name="Picture 3" descr="C:\Users\Елена\Documents\занятие Павловская\image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60350"/>
            <a:ext cx="4038600" cy="586581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ВЕДУЩАЯ: Хватит, </a:t>
            </a:r>
            <a:r>
              <a:rPr lang="ru-RU" dirty="0" err="1" smtClean="0"/>
              <a:t>Мишенька</a:t>
            </a:r>
            <a:r>
              <a:rPr lang="ru-RU" dirty="0" smtClean="0"/>
              <a:t>, играть</a:t>
            </a:r>
          </a:p>
          <a:p>
            <a:pPr>
              <a:buNone/>
            </a:pPr>
            <a:r>
              <a:rPr lang="ru-RU" dirty="0" smtClean="0"/>
              <a:t>Ты ложись-ка лучше спать!</a:t>
            </a:r>
          </a:p>
          <a:p>
            <a:pPr>
              <a:buNone/>
            </a:pPr>
            <a:r>
              <a:rPr lang="ru-RU" dirty="0" smtClean="0"/>
              <a:t>Спи в берлоге до весны </a:t>
            </a:r>
          </a:p>
          <a:p>
            <a:pPr>
              <a:buNone/>
            </a:pPr>
            <a:r>
              <a:rPr lang="ru-RU" dirty="0" smtClean="0"/>
              <a:t>Да смотри цветные сны!</a:t>
            </a:r>
          </a:p>
          <a:p>
            <a:pPr>
              <a:buNone/>
            </a:pPr>
            <a:r>
              <a:rPr lang="ru-RU" dirty="0" smtClean="0"/>
              <a:t>Мишка прощается, уходит в свой домик.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ПЕТРУШКА: Что ж ребята вы сидите?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Ну-ка ножки покажите!</a:t>
            </a:r>
          </a:p>
          <a:p>
            <a:pPr>
              <a:buNone/>
            </a:pPr>
            <a:r>
              <a:rPr lang="ru-RU" dirty="0" smtClean="0"/>
              <a:t>Как умеем танцевать</a:t>
            </a:r>
          </a:p>
          <a:p>
            <a:pPr>
              <a:buNone/>
            </a:pPr>
            <a:r>
              <a:rPr lang="ru-RU" dirty="0" smtClean="0"/>
              <a:t>Надо всем нам показать!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Танец грибочков.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ВЕДУЩАЯ: Где же наш дружок Петрушка?</a:t>
            </a:r>
          </a:p>
          <a:p>
            <a:pPr>
              <a:buNone/>
            </a:pPr>
            <a:r>
              <a:rPr lang="ru-RU" dirty="0" smtClean="0"/>
              <a:t>Его бы отыскать нам нужно!</a:t>
            </a:r>
          </a:p>
          <a:p>
            <a:pPr>
              <a:buNone/>
            </a:pPr>
            <a:r>
              <a:rPr lang="ru-RU" dirty="0" smtClean="0"/>
              <a:t>Из домика появляется Петрушка.</a:t>
            </a:r>
          </a:p>
          <a:p>
            <a:pPr>
              <a:buNone/>
            </a:pPr>
            <a:r>
              <a:rPr lang="ru-RU" dirty="0" smtClean="0"/>
              <a:t>Петрушка, проказник, куда подевался?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ПЕТРУШКА: Да в домике я опять оказался!</a:t>
            </a:r>
          </a:p>
          <a:p>
            <a:pPr>
              <a:buNone/>
            </a:pPr>
            <a:r>
              <a:rPr lang="ru-RU" dirty="0" smtClean="0"/>
              <a:t>Мне домой идти пора</a:t>
            </a:r>
          </a:p>
          <a:p>
            <a:pPr>
              <a:buNone/>
            </a:pPr>
            <a:r>
              <a:rPr lang="ru-RU" dirty="0" smtClean="0"/>
              <a:t>До свиданья, детвора!</a:t>
            </a:r>
          </a:p>
          <a:p>
            <a:endParaRPr lang="ru-RU" dirty="0"/>
          </a:p>
        </p:txBody>
      </p:sp>
      <p:pic>
        <p:nvPicPr>
          <p:cNvPr id="5122" name="Picture 2" descr="C:\Users\Елена\Documents\занятие Павловская\image (6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Елена\Documents\занятие Павловская\image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Елена\Documents\занятие Павловская\image (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10542">
            <a:off x="3561274" y="1492082"/>
            <a:ext cx="5190496" cy="3892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Сюрпризный момент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ВЕДУЩАЯ : Осень передала нам свои дары….</a:t>
            </a:r>
          </a:p>
          <a:p>
            <a:pPr>
              <a:buNone/>
            </a:pPr>
            <a:r>
              <a:rPr lang="ru-RU" i="1" dirty="0" smtClean="0"/>
              <a:t>Раздает яблоки</a:t>
            </a:r>
            <a:endParaRPr lang="ru-RU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195</Words>
  <Application>Microsoft Office PowerPoint</Application>
  <PresentationFormat>Экран (4:3)</PresentationFormat>
  <Paragraphs>114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ОСЕННИЕ ТОПОТУШКИ В ГОСТЯХ У ПЕТРУШКИ  Сценарий осеннего утренника во 2 младшей группе 2015г. Воспитатель – Павловская Лилия Александровна </vt:lpstr>
      <vt:lpstr>Слайд 2</vt:lpstr>
      <vt:lpstr>Слайд 3</vt:lpstr>
      <vt:lpstr>Слайд 4</vt:lpstr>
      <vt:lpstr>Слайд 5</vt:lpstr>
      <vt:lpstr>Слайд 6</vt:lpstr>
      <vt:lpstr>Сюрпризный момент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ТОПОТУШКИ В ГОСТЯХ У ПЕТРУШКИ.  Сценарий осеннего утренника во 2 младшей группе 2015г. Воспитатель – Павловская Л.А. </dc:title>
  <dc:creator>Елена</dc:creator>
  <cp:lastModifiedBy>Елена</cp:lastModifiedBy>
  <cp:revision>4</cp:revision>
  <dcterms:created xsi:type="dcterms:W3CDTF">2016-01-26T09:55:57Z</dcterms:created>
  <dcterms:modified xsi:type="dcterms:W3CDTF">2016-01-26T10:53:23Z</dcterms:modified>
</cp:coreProperties>
</file>