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670AD1-4359-45DC-B76E-2027F541B122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58;&#1058;&#1054;\Desktop\Malle+Frog+-+Lekker+ding+ding+ding(music.nur.kz).mp3" TargetMode="External"/><Relationship Id="rId1" Type="http://schemas.openxmlformats.org/officeDocument/2006/relationships/audio" Target="file:///C:\Users\&#1040;&#1058;&#1058;&#1054;\Desktop\063_Malle_Frog_-_Lekker_ding_ding_ding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3995973" imgH="2996301" progId="PowerPoint.Show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99792" y="5657671"/>
            <a:ext cx="3707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Работу выполнила:</a:t>
            </a:r>
          </a:p>
          <a:p>
            <a:pPr algn="ctr"/>
            <a:r>
              <a:rPr lang="ru-RU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Барышева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Наталья Олеговна,</a:t>
            </a:r>
          </a:p>
          <a:p>
            <a:pPr algn="ctr"/>
            <a:r>
              <a:rPr lang="ru-RU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Музыкальный руководитель</a:t>
            </a:r>
          </a:p>
          <a:p>
            <a:pPr algn="ctr"/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Мбдоу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« детский сад с.Балтай»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H:\5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1297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Documents and Settings\Юлечка\Рабочий стол\для сайта картинки\винни пух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4824536" cy="64455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11267" name="Picture 3" descr="C:\Documents and Settings\Юлечка\Рабочий стол\для сайта картинки\до встреч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760640" cy="6418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8384" y="2967335"/>
            <a:ext cx="5847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 …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315" y="332656"/>
            <a:ext cx="2164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http: animashky.ru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1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836712"/>
            <a:ext cx="6471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Повторяй движения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нами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063_Malle_Frog_-_Lekker_ding_ding_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alle+Frog+-+Lekker+ding+ding+ding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Documents and Settings\Юлечка\Рабочий стол\для сайта картинки\пух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904656" cy="59914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Юлечка\Рабочий стол\для сайта картинки\фон дет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5034"/>
          </a:xfrm>
          <a:prstGeom prst="rect">
            <a:avLst/>
          </a:prstGeom>
          <a:noFill/>
        </p:spPr>
      </p:pic>
      <p:pic>
        <p:nvPicPr>
          <p:cNvPr id="4098" name="Picture 2" descr="C:\Documents and Settings\Юлечка\Рабочий стол\для сайта картинки\жираф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Юлечка\Рабочий стол\для сайта картинки\gif-disney-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04448" cy="48149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2" name="Picture 8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6150" name="Picture 6" descr="C:\Documents and Settings\Юлечка\Рабочий стол\для сайта картинки\золушка и мыши анимац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295322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Юлечка\Рабочий стол\для сайта картинки\пингв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92696"/>
            <a:ext cx="8718707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Documents and Settings\Юлечка\Рабочий стол\для сайта картинки\карлсн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3" name="Picture 7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9221" name="Picture 5" descr="C:\Documents and Settings\Юлечка\Рабочий стол\для сайта картинки\котяр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</TotalTime>
  <Words>28</Words>
  <Application>Microsoft Office PowerPoint</Application>
  <PresentationFormat>Экран (4:3)</PresentationFormat>
  <Paragraphs>10</Paragraphs>
  <Slides>13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Начальная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Семенова  С.Н.</cp:lastModifiedBy>
  <cp:revision>14</cp:revision>
  <dcterms:created xsi:type="dcterms:W3CDTF">2012-06-28T14:34:59Z</dcterms:created>
  <dcterms:modified xsi:type="dcterms:W3CDTF">2016-01-26T15:50:56Z</dcterms:modified>
</cp:coreProperties>
</file>