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D06B-BE40-4BC0-9321-D4234D8D24E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9E81-3382-423A-9EE1-2C091AD3D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F71D75-425B-45A1-BE6B-0639602B62D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6CB3B5-622D-43CA-B5FE-7E01FA838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wnloads\Lev-Leschenko-Den_-Pobedy(muztune.com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wnloads\Lev-Leschenko-Den_-Pobedy(muztune.com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 9 мая -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61022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92933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Презентация на тему «День Победы»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 воспитатель Поспелова Д.В.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2" name="Picture 8" descr="Ордена и медали - Праздники - Всякая всячина - Каталог файло…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857364"/>
            <a:ext cx="72152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81439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Каждый год 9 мая мы отмечаем великий праздник – ДЕНЬ ПОБЕДЫ.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0722" name="Picture 2" descr="MEGAPRESSA.RU &quot; шовиниз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143116"/>
            <a:ext cx="8189605" cy="45005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pic>
        <p:nvPicPr>
          <p:cNvPr id="29700" name="Picture 4" descr="первый скор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428868"/>
            <a:ext cx="5036379" cy="33575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9702" name="Picture 6" descr="DataLife Engine Версия для печати Парад Победы. . Москва (2012 г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1643050"/>
            <a:ext cx="3031894" cy="41434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Сначала проходит парад военной техники……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28586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Затем все заканчивается салютом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8674" name="Picture 2" descr="Blog - Rum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500594" cy="337544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8676" name="Picture 4" descr="Разноцветный праздничный салют, салют обои, фото,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801527" cy="464347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285860"/>
            <a:ext cx="807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 этот день все люди одевают ГЕОРГИЕВСКУЮ ЛЕНТОЧКУ – это </a:t>
            </a:r>
            <a:r>
              <a:rPr lang="ru-RU" sz="2000" b="1" dirty="0" smtClean="0">
                <a:latin typeface="Gungsuh" pitchFamily="18" charset="-127"/>
                <a:ea typeface="Gungsuh" pitchFamily="18" charset="-127"/>
              </a:rPr>
              <a:t>символ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воинской славы, отваги, мужества, </a:t>
            </a:r>
            <a:r>
              <a:rPr lang="ru-RU" sz="2000" b="1" dirty="0" smtClean="0">
                <a:latin typeface="Gungsuh" pitchFamily="18" charset="-127"/>
                <a:ea typeface="Gungsuh" pitchFamily="18" charset="-127"/>
              </a:rPr>
              <a:t>символ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Победы. Лента состоит из 2-х цветов, черного – что означает «дым» и оранжевого – что означает «пламя».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3794" name="Picture 2" descr="Георгиевская лента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57562"/>
            <a:ext cx="3786182" cy="2788553"/>
          </a:xfrm>
          <a:prstGeom prst="rect">
            <a:avLst/>
          </a:prstGeom>
          <a:noFill/>
        </p:spPr>
      </p:pic>
      <p:pic>
        <p:nvPicPr>
          <p:cNvPr id="33796" name="Picture 4" descr="Фото Георгиевская лента, День Победы!, anastasiya temiz - Фо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14620"/>
            <a:ext cx="2781301" cy="37084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35729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Еще один символ ВОВ –это ВЕЧНЫЙ ОГОНЬ.  Он символизирует вечную память павшим солдатам и не вернувшимся домой.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1748" name="Picture 4" descr="Вечный огонь с воинскими почестями временно перенесен в Мемориальный комплекс на Поклонной горе - Первый кан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28868"/>
            <a:ext cx="6286544" cy="41910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 этот день люди несут цветы к памятникам….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4820" name="Picture 4" descr="9 мая 2011 г. - Шествие и Митинг - Фотогалерея - Сайт администрации городского округа - г.Волж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3791433" cy="478634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4822" name="Picture 6" descr="В Краснознаменске продолжается сбор средств на Памятник Неиз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85926"/>
            <a:ext cx="3857652" cy="48220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Lev-Leschenko-Den_-Pobedy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НИКТО НЕ ЗАБЫТ,НИЧТО НЕ ЗАБЫТО - 9 Мая - Каталог файлов - Da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620000" cy="59293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pic>
        <p:nvPicPr>
          <p:cNvPr id="34821" name="Picture 5" descr="http://player.myshared.ru/822369/data/images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04"/>
            <a:ext cx="4256376" cy="30003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1934" y="785794"/>
            <a:ext cx="507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Gungsuh" pitchFamily="18" charset="-127"/>
                <a:ea typeface="Gungsuh" pitchFamily="18" charset="-127"/>
              </a:rPr>
              <a:t>22 июня 1941 года </a:t>
            </a:r>
          </a:p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На нашу 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>Р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одину напали немецкие фашисты. Случилось это неожиданно. На города посыпались бомбы, на нашу землю спустились вражеские солдаты.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143380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Началась                        </a:t>
            </a:r>
          </a:p>
          <a:p>
            <a:r>
              <a:rPr lang="ru-RU" sz="28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  Великая </a:t>
            </a:r>
          </a:p>
          <a:p>
            <a:r>
              <a:rPr lang="ru-RU" sz="28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    Отечественная            </a:t>
            </a:r>
          </a:p>
          <a:p>
            <a:r>
              <a:rPr lang="ru-RU" sz="28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                  Война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3314" name="Picture 2" descr="Бомбёжка Автозавода и его Герои &quot; Нижний Новгород и ОАО-ГА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3929058" cy="27860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Фашистские самолеты скидывали свои бомбы на дома, школы, больницы, детские сады.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2772" name="Picture 4" descr="Как мы были под бомбеж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000372"/>
            <a:ext cx="3405765" cy="29289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2774" name="Picture 6" descr="История Москвы в картинках Старые карты Москвы и Подмосковья % Moscow history in pictures Old maps of Moscow and environ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643050"/>
            <a:ext cx="4500594" cy="27934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8586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Шли бои и в воздухе…..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9698" name="Picture 2" descr="Общество - Новостная лента - Регион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858180" cy="479913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73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Шли сражения и на воде…..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8674" name="Picture 2" descr="2. Начало обороны Ленинграда 1975 - - История Второй Мировой Войны. . 1939-1945. Том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4143404" cy="29289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8676" name="Picture 4" descr="Ъ-Фото - Морское сражение &quot;Бисмарка&quot; и &quot;Худа&quot; в Датском проли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369141" cy="46370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Миллионы людей, мужчины, женщины, в том числе и дети трудились на заводах. Советский союз (в то время так называлась наша страна) делал все , чтобы остановить фашистов….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7650" name="Picture 2" descr="Государственные архивы РФ, хранящие фотодокументы о Великой Отечественной войне 1941-1945 гг. Сайт &quot;Победа. . 1941-1945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357718" cy="28575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7652" name="Picture 4" descr="Дети войны (16 фото) Интересное Новости Online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982" y="2578096"/>
            <a:ext cx="4159298" cy="40047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 редкие минуты отдыха солдаты писали письма домой….. Мамам, женам, детям…Солдаты писали на бумаге, а вместо конверта складывали лист бумаги особым способом, чтобы получался треугольник. Их отдавали на военную почту, на письмах не было марок, а только печать полевой почты.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3666" name="Picture 2" descr="письма &quot; Профсоюзные Ве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714776" cy="34940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3668" name="Picture 4" descr="Документ без названи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9CFC5"/>
              </a:clrFrom>
              <a:clrTo>
                <a:srgbClr val="C9CF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86190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BottomDown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pic>
        <p:nvPicPr>
          <p:cNvPr id="112648" name="Picture 8" descr="Как свернуть письмо треугольником схем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4288584" cy="24288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28596" y="114298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Ребята давайте попробуем сами сделать  солдатский конверт….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2650" name="Picture 10" descr="Мастера и педагоги по оригам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3" y="2500306"/>
            <a:ext cx="481266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"/>
            <a:ext cx="8429684" cy="1214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14298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Наступил День Победы!!!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 descr="Ягоды годжи победа в великой отечественной войне картинки Худеем вместе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5572164" cy="421484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0760" y="2000240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Советские солдаты подняли знамя Советского Союза над Берлином. Произошло это 9 мая 1945 года.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Lev-Leschenko-Den_-Pobedy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13)">
                                      <p:cBhvr>
                                        <p:cTn id="10" dur="122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564</TotalTime>
  <Words>277</Words>
  <Application>Microsoft Office PowerPoint</Application>
  <PresentationFormat>Экран (4:3)</PresentationFormat>
  <Paragraphs>23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60</cp:revision>
  <dcterms:created xsi:type="dcterms:W3CDTF">2015-05-01T04:55:07Z</dcterms:created>
  <dcterms:modified xsi:type="dcterms:W3CDTF">2016-01-29T14:20:25Z</dcterms:modified>
</cp:coreProperties>
</file>