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Водоёмы родного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: Москалёва Н.П.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СШ №9 им. А.С. Пушкина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г.Волжск РМЭ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1224136"/>
          </a:xfrm>
        </p:spPr>
        <p:txBody>
          <a:bodyPr/>
          <a:lstStyle/>
          <a:p>
            <a:r>
              <a:rPr lang="ru-RU" dirty="0" smtClean="0"/>
              <a:t>Озеро </a:t>
            </a:r>
            <a:r>
              <a:rPr lang="ru-RU" dirty="0" err="1" smtClean="0"/>
              <a:t>Кичиер</a:t>
            </a:r>
            <a:endParaRPr lang="ru-RU" dirty="0"/>
          </a:p>
        </p:txBody>
      </p:sp>
      <p:pic>
        <p:nvPicPr>
          <p:cNvPr id="4" name="Содержимое 3" descr="kichier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4286279" cy="2857520"/>
          </a:xfrm>
        </p:spPr>
      </p:pic>
      <p:pic>
        <p:nvPicPr>
          <p:cNvPr id="5" name="Рисунок 4" descr="1305287586_kichier-o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5471" y="4248234"/>
            <a:ext cx="3786214" cy="2428892"/>
          </a:xfrm>
          <a:prstGeom prst="rect">
            <a:avLst/>
          </a:prstGeom>
        </p:spPr>
      </p:pic>
      <p:pic>
        <p:nvPicPr>
          <p:cNvPr id="6" name="Рисунок 5" descr="kichi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1357298"/>
            <a:ext cx="3714776" cy="26432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365104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Кичие́р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 озеро в Марий Эл, Россия. Находится на территории национального парка «Марий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Чодра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в низовьях Илети, к западу от дороги Йошкар-Ола — Казань.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происхождению озеро карстовое. На берегах произрастают смешанные и хвойные леса.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Яльчик</a:t>
            </a:r>
            <a:endParaRPr lang="ru-RU" dirty="0"/>
          </a:p>
        </p:txBody>
      </p:sp>
      <p:pic>
        <p:nvPicPr>
          <p:cNvPr id="4" name="Содержимое 3" descr="20449744496b47a88f155f73cbcf26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3857628"/>
            <a:ext cx="3929090" cy="2633292"/>
          </a:xfrm>
        </p:spPr>
      </p:pic>
      <p:pic>
        <p:nvPicPr>
          <p:cNvPr id="5" name="Рисунок 4" descr="57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000108"/>
            <a:ext cx="4239122" cy="55007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192880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Озеро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Яльчик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состоит из двух озёр, Большой и Малый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Яльчик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соединённых каналом, который периодически высыхает летом.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Озеро глухое</a:t>
            </a:r>
            <a:endParaRPr lang="ru-RU" dirty="0"/>
          </a:p>
        </p:txBody>
      </p:sp>
      <p:pic>
        <p:nvPicPr>
          <p:cNvPr id="4" name="Содержимое 3" descr="1272619469_1450896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5" y="2714620"/>
            <a:ext cx="4214841" cy="3714776"/>
          </a:xfrm>
        </p:spPr>
      </p:pic>
      <p:pic>
        <p:nvPicPr>
          <p:cNvPr id="5" name="Рисунок 4" descr="0_497ac_42317d7f_-1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714620"/>
            <a:ext cx="4286281" cy="3714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1556792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Озеро Глухое – жемчужина марийского края. Озеро по праву считается одним из красивейших озер Марий Эл. О нем складывают много легенд.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/>
            <a:r>
              <a:rPr lang="ru-RU" dirty="0" smtClean="0"/>
              <a:t>Морской глаз</a:t>
            </a:r>
            <a:endParaRPr lang="ru-RU" dirty="0"/>
          </a:p>
        </p:txBody>
      </p:sp>
      <p:pic>
        <p:nvPicPr>
          <p:cNvPr id="4" name="Содержимое 3" descr="624477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8429684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32656"/>
            <a:ext cx="4286280" cy="4214842"/>
          </a:xfrm>
        </p:spPr>
      </p:pic>
      <p:pic>
        <p:nvPicPr>
          <p:cNvPr id="6" name="Рисунок 5" descr="information_items_13473675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36912"/>
            <a:ext cx="4014796" cy="37862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642918"/>
            <a:ext cx="4143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Морской Глаз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марийск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Мӱшыл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— озеро в республике Марий Эл России. Расположено около деревни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Шарибоксад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Волжского района.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Озеро образовалось в результате карстового провала порядка 20 тыс. лет назад.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869160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Озеро интересно своим местоположением на склоне горы, большой глубиной при небольших размерах и необычным зелёным цветом воды.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95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Водоёмы родного края</vt:lpstr>
      <vt:lpstr>Озеро Кичиер</vt:lpstr>
      <vt:lpstr>Яльчик</vt:lpstr>
      <vt:lpstr>Озеро глухое</vt:lpstr>
      <vt:lpstr>Морской глаз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Водоёмы родного края</dc:title>
  <cp:lastModifiedBy>Наталья</cp:lastModifiedBy>
  <cp:revision>10</cp:revision>
  <dcterms:modified xsi:type="dcterms:W3CDTF">2016-01-29T10:48:34Z</dcterms:modified>
</cp:coreProperties>
</file>