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89078" y="980728"/>
            <a:ext cx="952215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Виталий Валентинович Бианки</a:t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1894-1959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«Сова»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Рисунок 5" descr="https://alineadesign.files.wordpress.com/2014/02/wilson_brad-ow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1" y="3645024"/>
            <a:ext cx="5472609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Виталий Валентинович Бианки</a:t>
            </a:r>
            <a:endParaRPr lang="ru-RU" dirty="0"/>
          </a:p>
        </p:txBody>
      </p:sp>
      <p:pic>
        <p:nvPicPr>
          <p:cNvPr id="4" name="Содержимое 3" descr="http://3.bp.blogspot.com/-GEyKxR8mq_0/UvpR51Xb3RI/AAAAAAAACrk/BAs5wLvrpHA/s1600/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5472607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«Сова»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hdwallpaperexpert.com/wp-content/uploads/2015/03/Wallpaper-HD-Orange-Eyed-Owl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51229" y="1600200"/>
            <a:ext cx="724154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Словарная работа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«Молоком белить»  -добавлять молоко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«Утекает»-убегает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Кормовистый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клевер» -корм предназначен для скота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«Хоронится»  -прятаться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«Раздолье» – много места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«Пойло»-питательное питьё для скота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Цепочка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Сова      мыши       шмели  корова        молоко        чай  </a:t>
            </a:r>
            <a:endParaRPr lang="ru-RU" sz="5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483768" y="1988840"/>
            <a:ext cx="61836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148064" y="1988840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0" y="285293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203848" y="285293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588224" y="2852936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http://festival.1september.ru/articles/562821/f_clip_image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1337" y="4005064"/>
            <a:ext cx="5163071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Пословицы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Трава без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клевера,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каша без масла».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«Мыши не волки, не зарежут тёлки».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«Дружно не грузно, а врозь, хоть брось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».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pic>
        <p:nvPicPr>
          <p:cNvPr id="8" name="Рисунок 7" descr="http://www.artes.su/wallpapers/0305aa33ccb913131972d9f128522d35/4921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25144"/>
            <a:ext cx="2123728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88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</vt:lpstr>
      <vt:lpstr>Виталий Валентинович Бианки</vt:lpstr>
      <vt:lpstr>«Сова»</vt:lpstr>
      <vt:lpstr>Словарная работа</vt:lpstr>
      <vt:lpstr>Цепочка</vt:lpstr>
      <vt:lpstr>Пословицы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9</cp:revision>
  <dcterms:created xsi:type="dcterms:W3CDTF">2015-12-08T13:28:46Z</dcterms:created>
  <dcterms:modified xsi:type="dcterms:W3CDTF">2015-12-08T14:34:38Z</dcterms:modified>
</cp:coreProperties>
</file>