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92" r:id="rId4"/>
    <p:sldId id="283" r:id="rId5"/>
    <p:sldId id="266" r:id="rId6"/>
    <p:sldId id="294" r:id="rId7"/>
    <p:sldId id="269" r:id="rId8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2845" autoAdjust="0"/>
  </p:normalViewPr>
  <p:slideViewPr>
    <p:cSldViewPr>
      <p:cViewPr>
        <p:scale>
          <a:sx n="75" d="100"/>
          <a:sy n="75" d="100"/>
        </p:scale>
        <p:origin x="-99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F2FFA-AA62-4D9C-BBC6-EC65D50853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A831627-181C-4328-82A1-0F48059CD5D8}">
      <dgm:prSet/>
      <dgm:spPr/>
      <dgm:t>
        <a:bodyPr/>
        <a:lstStyle/>
        <a:p>
          <a:pPr rtl="0"/>
          <a:r>
            <a:rPr lang="ru-RU" smtClean="0"/>
            <a:t>Цель:</a:t>
          </a:r>
          <a:endParaRPr lang="ru-RU"/>
        </a:p>
      </dgm:t>
    </dgm:pt>
    <dgm:pt modelId="{D72FFAC8-55DB-48DF-88C8-11EF48C75A55}" type="parTrans" cxnId="{33126F19-F63E-49A8-AEAA-921BED934BFF}">
      <dgm:prSet/>
      <dgm:spPr/>
      <dgm:t>
        <a:bodyPr/>
        <a:lstStyle/>
        <a:p>
          <a:endParaRPr lang="ru-RU"/>
        </a:p>
      </dgm:t>
    </dgm:pt>
    <dgm:pt modelId="{87EB7EAE-928C-4BE9-9E88-85E1E96AE478}" type="sibTrans" cxnId="{33126F19-F63E-49A8-AEAA-921BED934BFF}">
      <dgm:prSet/>
      <dgm:spPr/>
      <dgm:t>
        <a:bodyPr/>
        <a:lstStyle/>
        <a:p>
          <a:endParaRPr lang="ru-RU"/>
        </a:p>
      </dgm:t>
    </dgm:pt>
    <dgm:pt modelId="{DAC78F87-26EC-4892-B1D3-B83CE4C4005B}" type="pres">
      <dgm:prSet presAssocID="{7C5F2FFA-AA62-4D9C-BBC6-EC65D50853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5032AD-44D5-4B6A-B512-31A10DCA9ADE}" type="pres">
      <dgm:prSet presAssocID="{AA831627-181C-4328-82A1-0F48059CD5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F5E50-0837-4CB7-BC6C-46A1AC5348B9}" type="presOf" srcId="{AA831627-181C-4328-82A1-0F48059CD5D8}" destId="{195032AD-44D5-4B6A-B512-31A10DCA9ADE}" srcOrd="0" destOrd="0" presId="urn:microsoft.com/office/officeart/2005/8/layout/vList2"/>
    <dgm:cxn modelId="{E45AC947-BC81-492A-A38C-42BFA033E62A}" type="presOf" srcId="{7C5F2FFA-AA62-4D9C-BBC6-EC65D508531F}" destId="{DAC78F87-26EC-4892-B1D3-B83CE4C4005B}" srcOrd="0" destOrd="0" presId="urn:microsoft.com/office/officeart/2005/8/layout/vList2"/>
    <dgm:cxn modelId="{33126F19-F63E-49A8-AEAA-921BED934BFF}" srcId="{7C5F2FFA-AA62-4D9C-BBC6-EC65D508531F}" destId="{AA831627-181C-4328-82A1-0F48059CD5D8}" srcOrd="0" destOrd="0" parTransId="{D72FFAC8-55DB-48DF-88C8-11EF48C75A55}" sibTransId="{87EB7EAE-928C-4BE9-9E88-85E1E96AE478}"/>
    <dgm:cxn modelId="{5690F52C-F2EA-49F2-8B21-593CBFF71375}" type="presParOf" srcId="{DAC78F87-26EC-4892-B1D3-B83CE4C4005B}" destId="{195032AD-44D5-4B6A-B512-31A10DCA9A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EEF68-3DA7-4057-B164-2A70C6B61D7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854D6EB-7C7F-4B0A-8F74-D8E17781577F}">
      <dgm:prSet/>
      <dgm:spPr/>
      <dgm:t>
        <a:bodyPr/>
        <a:lstStyle/>
        <a:p>
          <a:pPr rtl="0"/>
          <a:r>
            <a:rPr lang="ru-RU" smtClean="0"/>
            <a:t>Дети</a:t>
          </a:r>
          <a:endParaRPr lang="ru-RU"/>
        </a:p>
      </dgm:t>
    </dgm:pt>
    <dgm:pt modelId="{7A47CB3D-10A2-4726-97B6-716264475197}" type="parTrans" cxnId="{901BE523-79AC-4CA6-87AA-047E74F4518B}">
      <dgm:prSet/>
      <dgm:spPr/>
      <dgm:t>
        <a:bodyPr/>
        <a:lstStyle/>
        <a:p>
          <a:endParaRPr lang="ru-RU"/>
        </a:p>
      </dgm:t>
    </dgm:pt>
    <dgm:pt modelId="{E26AB437-CBBC-4C1C-915A-0DACA60CE467}" type="sibTrans" cxnId="{901BE523-79AC-4CA6-87AA-047E74F4518B}">
      <dgm:prSet/>
      <dgm:spPr/>
      <dgm:t>
        <a:bodyPr/>
        <a:lstStyle/>
        <a:p>
          <a:endParaRPr lang="ru-RU"/>
        </a:p>
      </dgm:t>
    </dgm:pt>
    <dgm:pt modelId="{9579209E-0A5E-44A7-8A33-AA589CC9E27D}">
      <dgm:prSet/>
      <dgm:spPr/>
      <dgm:t>
        <a:bodyPr/>
        <a:lstStyle/>
        <a:p>
          <a:pPr rtl="0"/>
          <a:r>
            <a:rPr lang="ru-RU" smtClean="0"/>
            <a:t>Родители</a:t>
          </a:r>
          <a:endParaRPr lang="ru-RU"/>
        </a:p>
      </dgm:t>
    </dgm:pt>
    <dgm:pt modelId="{80BD3166-50AE-451C-B6C7-47BC5AC2A73E}" type="parTrans" cxnId="{9AE5D147-93FD-4C91-B4C9-0AD5E37BD7A0}">
      <dgm:prSet/>
      <dgm:spPr/>
      <dgm:t>
        <a:bodyPr/>
        <a:lstStyle/>
        <a:p>
          <a:endParaRPr lang="ru-RU"/>
        </a:p>
      </dgm:t>
    </dgm:pt>
    <dgm:pt modelId="{C5296CD0-5585-44BA-B1ED-A8B1ACFAD299}" type="sibTrans" cxnId="{9AE5D147-93FD-4C91-B4C9-0AD5E37BD7A0}">
      <dgm:prSet/>
      <dgm:spPr/>
      <dgm:t>
        <a:bodyPr/>
        <a:lstStyle/>
        <a:p>
          <a:endParaRPr lang="ru-RU"/>
        </a:p>
      </dgm:t>
    </dgm:pt>
    <dgm:pt modelId="{D5F45981-6A78-4010-A3F0-2FDE3304CDB5}">
      <dgm:prSet/>
      <dgm:spPr/>
      <dgm:t>
        <a:bodyPr/>
        <a:lstStyle/>
        <a:p>
          <a:pPr rtl="0"/>
          <a:r>
            <a:rPr lang="ru-RU" dirty="0" smtClean="0"/>
            <a:t>Педагоги старшей группы №9</a:t>
          </a:r>
          <a:endParaRPr lang="ru-RU" dirty="0"/>
        </a:p>
      </dgm:t>
    </dgm:pt>
    <dgm:pt modelId="{304C5F7B-479E-4654-B182-10614A466CD5}" type="parTrans" cxnId="{8A39228C-9E23-4A54-8801-52C19B731611}">
      <dgm:prSet/>
      <dgm:spPr/>
      <dgm:t>
        <a:bodyPr/>
        <a:lstStyle/>
        <a:p>
          <a:endParaRPr lang="ru-RU"/>
        </a:p>
      </dgm:t>
    </dgm:pt>
    <dgm:pt modelId="{FB512EAF-B1A2-42E4-87F1-BD16199DD885}" type="sibTrans" cxnId="{8A39228C-9E23-4A54-8801-52C19B731611}">
      <dgm:prSet/>
      <dgm:spPr/>
      <dgm:t>
        <a:bodyPr/>
        <a:lstStyle/>
        <a:p>
          <a:endParaRPr lang="ru-RU"/>
        </a:p>
      </dgm:t>
    </dgm:pt>
    <dgm:pt modelId="{0B063530-4C5B-4911-8D9F-E851EF3901CE}" type="pres">
      <dgm:prSet presAssocID="{374EEF68-3DA7-4057-B164-2A70C6B61D7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7C4F81-1C4D-494D-8297-4AFABA4ED9B8}" type="pres">
      <dgm:prSet presAssocID="{A854D6EB-7C7F-4B0A-8F74-D8E17781577F}" presName="circ1" presStyleLbl="vennNode1" presStyleIdx="0" presStyleCnt="3"/>
      <dgm:spPr/>
      <dgm:t>
        <a:bodyPr/>
        <a:lstStyle/>
        <a:p>
          <a:endParaRPr lang="ru-RU"/>
        </a:p>
      </dgm:t>
    </dgm:pt>
    <dgm:pt modelId="{5624BEDA-27D4-4F6C-BDEE-84F192C9B58F}" type="pres">
      <dgm:prSet presAssocID="{A854D6EB-7C7F-4B0A-8F74-D8E17781577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68F67-B897-4CC0-8E02-8EFDFDA8C843}" type="pres">
      <dgm:prSet presAssocID="{9579209E-0A5E-44A7-8A33-AA589CC9E27D}" presName="circ2" presStyleLbl="vennNode1" presStyleIdx="1" presStyleCnt="3"/>
      <dgm:spPr/>
      <dgm:t>
        <a:bodyPr/>
        <a:lstStyle/>
        <a:p>
          <a:endParaRPr lang="ru-RU"/>
        </a:p>
      </dgm:t>
    </dgm:pt>
    <dgm:pt modelId="{93992757-380D-411B-9B9E-3D61A5184300}" type="pres">
      <dgm:prSet presAssocID="{9579209E-0A5E-44A7-8A33-AA589CC9E27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958F2-DEEF-453A-AD4A-7D0070A814CC}" type="pres">
      <dgm:prSet presAssocID="{D5F45981-6A78-4010-A3F0-2FDE3304CDB5}" presName="circ3" presStyleLbl="vennNode1" presStyleIdx="2" presStyleCnt="3"/>
      <dgm:spPr/>
      <dgm:t>
        <a:bodyPr/>
        <a:lstStyle/>
        <a:p>
          <a:endParaRPr lang="ru-RU"/>
        </a:p>
      </dgm:t>
    </dgm:pt>
    <dgm:pt modelId="{1481CCD5-6825-435C-92A3-C7DA9FC3E90C}" type="pres">
      <dgm:prSet presAssocID="{D5F45981-6A78-4010-A3F0-2FDE3304CDB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1BE523-79AC-4CA6-87AA-047E74F4518B}" srcId="{374EEF68-3DA7-4057-B164-2A70C6B61D7A}" destId="{A854D6EB-7C7F-4B0A-8F74-D8E17781577F}" srcOrd="0" destOrd="0" parTransId="{7A47CB3D-10A2-4726-97B6-716264475197}" sibTransId="{E26AB437-CBBC-4C1C-915A-0DACA60CE467}"/>
    <dgm:cxn modelId="{9AB58DE6-2463-40BE-AE8B-BDC0E075938D}" type="presOf" srcId="{A854D6EB-7C7F-4B0A-8F74-D8E17781577F}" destId="{5624BEDA-27D4-4F6C-BDEE-84F192C9B58F}" srcOrd="1" destOrd="0" presId="urn:microsoft.com/office/officeart/2005/8/layout/venn1"/>
    <dgm:cxn modelId="{825C2EF1-FB3B-4FF1-961F-4FD39B5C1C5A}" type="presOf" srcId="{9579209E-0A5E-44A7-8A33-AA589CC9E27D}" destId="{93992757-380D-411B-9B9E-3D61A5184300}" srcOrd="1" destOrd="0" presId="urn:microsoft.com/office/officeart/2005/8/layout/venn1"/>
    <dgm:cxn modelId="{A47EA098-A2C5-44C0-B0C1-6A71C2F211E1}" type="presOf" srcId="{A854D6EB-7C7F-4B0A-8F74-D8E17781577F}" destId="{F87C4F81-1C4D-494D-8297-4AFABA4ED9B8}" srcOrd="0" destOrd="0" presId="urn:microsoft.com/office/officeart/2005/8/layout/venn1"/>
    <dgm:cxn modelId="{F71AE4DB-9206-4799-AB9F-92579F969F72}" type="presOf" srcId="{D5F45981-6A78-4010-A3F0-2FDE3304CDB5}" destId="{D20958F2-DEEF-453A-AD4A-7D0070A814CC}" srcOrd="0" destOrd="0" presId="urn:microsoft.com/office/officeart/2005/8/layout/venn1"/>
    <dgm:cxn modelId="{D36B3853-BC4B-4A49-AD02-66A15D7E2E68}" type="presOf" srcId="{9579209E-0A5E-44A7-8A33-AA589CC9E27D}" destId="{71868F67-B897-4CC0-8E02-8EFDFDA8C843}" srcOrd="0" destOrd="0" presId="urn:microsoft.com/office/officeart/2005/8/layout/venn1"/>
    <dgm:cxn modelId="{9AE5D147-93FD-4C91-B4C9-0AD5E37BD7A0}" srcId="{374EEF68-3DA7-4057-B164-2A70C6B61D7A}" destId="{9579209E-0A5E-44A7-8A33-AA589CC9E27D}" srcOrd="1" destOrd="0" parTransId="{80BD3166-50AE-451C-B6C7-47BC5AC2A73E}" sibTransId="{C5296CD0-5585-44BA-B1ED-A8B1ACFAD299}"/>
    <dgm:cxn modelId="{9BBDB6BB-FEE6-4B2D-8366-EB4FE51C8FA0}" type="presOf" srcId="{D5F45981-6A78-4010-A3F0-2FDE3304CDB5}" destId="{1481CCD5-6825-435C-92A3-C7DA9FC3E90C}" srcOrd="1" destOrd="0" presId="urn:microsoft.com/office/officeart/2005/8/layout/venn1"/>
    <dgm:cxn modelId="{8A39228C-9E23-4A54-8801-52C19B731611}" srcId="{374EEF68-3DA7-4057-B164-2A70C6B61D7A}" destId="{D5F45981-6A78-4010-A3F0-2FDE3304CDB5}" srcOrd="2" destOrd="0" parTransId="{304C5F7B-479E-4654-B182-10614A466CD5}" sibTransId="{FB512EAF-B1A2-42E4-87F1-BD16199DD885}"/>
    <dgm:cxn modelId="{D967DD73-F925-4705-8170-29AAC0A7268C}" type="presOf" srcId="{374EEF68-3DA7-4057-B164-2A70C6B61D7A}" destId="{0B063530-4C5B-4911-8D9F-E851EF3901CE}" srcOrd="0" destOrd="0" presId="urn:microsoft.com/office/officeart/2005/8/layout/venn1"/>
    <dgm:cxn modelId="{0691005F-41A4-423C-9FDD-0CA9B5F9C03C}" type="presParOf" srcId="{0B063530-4C5B-4911-8D9F-E851EF3901CE}" destId="{F87C4F81-1C4D-494D-8297-4AFABA4ED9B8}" srcOrd="0" destOrd="0" presId="urn:microsoft.com/office/officeart/2005/8/layout/venn1"/>
    <dgm:cxn modelId="{7127656A-553B-42F9-8B8A-A208EF8DD37D}" type="presParOf" srcId="{0B063530-4C5B-4911-8D9F-E851EF3901CE}" destId="{5624BEDA-27D4-4F6C-BDEE-84F192C9B58F}" srcOrd="1" destOrd="0" presId="urn:microsoft.com/office/officeart/2005/8/layout/venn1"/>
    <dgm:cxn modelId="{56C25D59-C53F-41ED-AFEC-190A5D7FA6B2}" type="presParOf" srcId="{0B063530-4C5B-4911-8D9F-E851EF3901CE}" destId="{71868F67-B897-4CC0-8E02-8EFDFDA8C843}" srcOrd="2" destOrd="0" presId="urn:microsoft.com/office/officeart/2005/8/layout/venn1"/>
    <dgm:cxn modelId="{164303CB-7FB3-4E1A-8C2E-490AF38FF166}" type="presParOf" srcId="{0B063530-4C5B-4911-8D9F-E851EF3901CE}" destId="{93992757-380D-411B-9B9E-3D61A5184300}" srcOrd="3" destOrd="0" presId="urn:microsoft.com/office/officeart/2005/8/layout/venn1"/>
    <dgm:cxn modelId="{623397A4-B19F-47C5-9442-9A9BA1B63F7D}" type="presParOf" srcId="{0B063530-4C5B-4911-8D9F-E851EF3901CE}" destId="{D20958F2-DEEF-453A-AD4A-7D0070A814CC}" srcOrd="4" destOrd="0" presId="urn:microsoft.com/office/officeart/2005/8/layout/venn1"/>
    <dgm:cxn modelId="{6BCD2922-69AC-4035-ADC6-F6B3A425721F}" type="presParOf" srcId="{0B063530-4C5B-4911-8D9F-E851EF3901CE}" destId="{1481CCD5-6825-435C-92A3-C7DA9FC3E90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FF53D9-D91E-4239-B4B4-C9B6CA09E5E9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4FCE99D-9010-46DC-A5C1-5156F962C06A}">
      <dgm:prSet/>
      <dgm:spPr/>
      <dgm:t>
        <a:bodyPr/>
        <a:lstStyle/>
        <a:p>
          <a:r>
            <a:rPr lang="ru-RU" dirty="0" smtClean="0"/>
            <a:t>3.Заключительный </a:t>
          </a:r>
          <a:r>
            <a:rPr lang="ru-RU" dirty="0"/>
            <a:t>этап – обобщение опыта работы и формулирование выводов (май, 2014)</a:t>
          </a:r>
        </a:p>
      </dgm:t>
    </dgm:pt>
    <dgm:pt modelId="{1BE12E8A-4503-4DF1-A3E1-FAF66DE13F92}" type="parTrans" cxnId="{DE9B9952-4745-4C50-8994-665EC30B53E9}">
      <dgm:prSet/>
      <dgm:spPr/>
      <dgm:t>
        <a:bodyPr/>
        <a:lstStyle/>
        <a:p>
          <a:endParaRPr lang="ru-RU"/>
        </a:p>
      </dgm:t>
    </dgm:pt>
    <dgm:pt modelId="{CE4BE596-A84C-4B18-A192-D37A03538B25}" type="sibTrans" cxnId="{DE9B9952-4745-4C50-8994-665EC30B53E9}">
      <dgm:prSet/>
      <dgm:spPr/>
      <dgm:t>
        <a:bodyPr/>
        <a:lstStyle/>
        <a:p>
          <a:endParaRPr lang="ru-RU"/>
        </a:p>
      </dgm:t>
    </dgm:pt>
    <dgm:pt modelId="{24D65FB2-1BA7-47BB-9C64-9EDC410DBAF5}">
      <dgm:prSet/>
      <dgm:spPr/>
      <dgm:t>
        <a:bodyPr/>
        <a:lstStyle/>
        <a:p>
          <a:r>
            <a:rPr lang="ru-RU" dirty="0" smtClean="0"/>
            <a:t>2.Экспериментальный </a:t>
          </a:r>
          <a:r>
            <a:rPr lang="ru-RU" dirty="0"/>
            <a:t>этап -  создание развивающей среды, подбор материала, проведение экскурсий (октябрь – апрель, 2013-2014 гг.)</a:t>
          </a:r>
          <a:br>
            <a:rPr lang="ru-RU" dirty="0"/>
          </a:br>
          <a:endParaRPr lang="ru-RU" dirty="0"/>
        </a:p>
      </dgm:t>
    </dgm:pt>
    <dgm:pt modelId="{1E2F4072-5A77-4384-8EFC-89FEF3C6D81A}" type="parTrans" cxnId="{27AB9282-3DE7-4889-A0AC-74AC20786ACD}">
      <dgm:prSet/>
      <dgm:spPr/>
      <dgm:t>
        <a:bodyPr/>
        <a:lstStyle/>
        <a:p>
          <a:endParaRPr lang="ru-RU"/>
        </a:p>
      </dgm:t>
    </dgm:pt>
    <dgm:pt modelId="{12161C53-CDA1-4B0A-8E24-DF31FD5C1DF6}" type="sibTrans" cxnId="{27AB9282-3DE7-4889-A0AC-74AC20786ACD}">
      <dgm:prSet/>
      <dgm:spPr/>
      <dgm:t>
        <a:bodyPr/>
        <a:lstStyle/>
        <a:p>
          <a:endParaRPr lang="ru-RU"/>
        </a:p>
      </dgm:t>
    </dgm:pt>
    <dgm:pt modelId="{61039D8A-2509-440E-AE99-9DCC4888193F}">
      <dgm:prSet/>
      <dgm:spPr/>
      <dgm:t>
        <a:bodyPr/>
        <a:lstStyle/>
        <a:p>
          <a:r>
            <a:rPr lang="ru-RU" dirty="0" smtClean="0"/>
            <a:t>1.Организационный </a:t>
          </a:r>
          <a:r>
            <a:rPr lang="ru-RU" dirty="0"/>
            <a:t>этап - определение целей  и задач работы (сентябрь, 2013 г.)</a:t>
          </a:r>
          <a:br>
            <a:rPr lang="ru-RU" dirty="0"/>
          </a:br>
          <a:endParaRPr lang="ru-RU" dirty="0"/>
        </a:p>
      </dgm:t>
    </dgm:pt>
    <dgm:pt modelId="{6FF10365-6B80-47AA-A3F4-E5512653745A}" type="parTrans" cxnId="{F2500615-8619-4026-9F1D-69A0A812F072}">
      <dgm:prSet/>
      <dgm:spPr/>
      <dgm:t>
        <a:bodyPr/>
        <a:lstStyle/>
        <a:p>
          <a:endParaRPr lang="ru-RU"/>
        </a:p>
      </dgm:t>
    </dgm:pt>
    <dgm:pt modelId="{31D85FD1-C585-4087-B3DE-CFC979464C7A}" type="sibTrans" cxnId="{F2500615-8619-4026-9F1D-69A0A812F072}">
      <dgm:prSet/>
      <dgm:spPr/>
      <dgm:t>
        <a:bodyPr/>
        <a:lstStyle/>
        <a:p>
          <a:endParaRPr lang="ru-RU"/>
        </a:p>
      </dgm:t>
    </dgm:pt>
    <dgm:pt modelId="{867B120B-6BDF-47B7-AF5F-66C5ADB397A6}" type="pres">
      <dgm:prSet presAssocID="{47FF53D9-D91E-4239-B4B4-C9B6CA09E5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9AB744-754A-4056-88CA-9E0558A87A87}" type="pres">
      <dgm:prSet presAssocID="{61039D8A-2509-440E-AE99-9DCC4888193F}" presName="parentText" presStyleLbl="node1" presStyleIdx="0" presStyleCnt="3" custScaleY="80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2B293-47F2-4125-A7B4-CA1F614B24FB}" type="pres">
      <dgm:prSet presAssocID="{31D85FD1-C585-4087-B3DE-CFC979464C7A}" presName="spacer" presStyleCnt="0"/>
      <dgm:spPr/>
    </dgm:pt>
    <dgm:pt modelId="{C3A3B98A-1748-4878-93B2-B1A0ED7324D0}" type="pres">
      <dgm:prSet presAssocID="{24D65FB2-1BA7-47BB-9C64-9EDC410DBA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466F3-99D6-45D6-906C-DA25E2D4F879}" type="pres">
      <dgm:prSet presAssocID="{12161C53-CDA1-4B0A-8E24-DF31FD5C1DF6}" presName="spacer" presStyleCnt="0"/>
      <dgm:spPr/>
    </dgm:pt>
    <dgm:pt modelId="{66C96E1B-4B41-45F8-92DA-317904A4EAE7}" type="pres">
      <dgm:prSet presAssocID="{14FCE99D-9010-46DC-A5C1-5156F962C0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00615-8619-4026-9F1D-69A0A812F072}" srcId="{47FF53D9-D91E-4239-B4B4-C9B6CA09E5E9}" destId="{61039D8A-2509-440E-AE99-9DCC4888193F}" srcOrd="0" destOrd="0" parTransId="{6FF10365-6B80-47AA-A3F4-E5512653745A}" sibTransId="{31D85FD1-C585-4087-B3DE-CFC979464C7A}"/>
    <dgm:cxn modelId="{5080FD49-54F6-4B22-B60A-CBC3C462D5B3}" type="presOf" srcId="{24D65FB2-1BA7-47BB-9C64-9EDC410DBAF5}" destId="{C3A3B98A-1748-4878-93B2-B1A0ED7324D0}" srcOrd="0" destOrd="0" presId="urn:microsoft.com/office/officeart/2005/8/layout/vList2"/>
    <dgm:cxn modelId="{27AB9282-3DE7-4889-A0AC-74AC20786ACD}" srcId="{47FF53D9-D91E-4239-B4B4-C9B6CA09E5E9}" destId="{24D65FB2-1BA7-47BB-9C64-9EDC410DBAF5}" srcOrd="1" destOrd="0" parTransId="{1E2F4072-5A77-4384-8EFC-89FEF3C6D81A}" sibTransId="{12161C53-CDA1-4B0A-8E24-DF31FD5C1DF6}"/>
    <dgm:cxn modelId="{1D3C264B-9F60-417A-BBF0-CD7DF21A594B}" type="presOf" srcId="{14FCE99D-9010-46DC-A5C1-5156F962C06A}" destId="{66C96E1B-4B41-45F8-92DA-317904A4EAE7}" srcOrd="0" destOrd="0" presId="urn:microsoft.com/office/officeart/2005/8/layout/vList2"/>
    <dgm:cxn modelId="{DE9B9952-4745-4C50-8994-665EC30B53E9}" srcId="{47FF53D9-D91E-4239-B4B4-C9B6CA09E5E9}" destId="{14FCE99D-9010-46DC-A5C1-5156F962C06A}" srcOrd="2" destOrd="0" parTransId="{1BE12E8A-4503-4DF1-A3E1-FAF66DE13F92}" sibTransId="{CE4BE596-A84C-4B18-A192-D37A03538B25}"/>
    <dgm:cxn modelId="{86D4CE6B-6FA0-4549-BB90-C5669EC8F9EE}" type="presOf" srcId="{61039D8A-2509-440E-AE99-9DCC4888193F}" destId="{7D9AB744-754A-4056-88CA-9E0558A87A87}" srcOrd="0" destOrd="0" presId="urn:microsoft.com/office/officeart/2005/8/layout/vList2"/>
    <dgm:cxn modelId="{AD4B38E7-9DD6-4FDB-891B-7C21CE16B83D}" type="presOf" srcId="{47FF53D9-D91E-4239-B4B4-C9B6CA09E5E9}" destId="{867B120B-6BDF-47B7-AF5F-66C5ADB397A6}" srcOrd="0" destOrd="0" presId="urn:microsoft.com/office/officeart/2005/8/layout/vList2"/>
    <dgm:cxn modelId="{BCB36F38-1A81-4AD0-A79D-83BDAB84E352}" type="presParOf" srcId="{867B120B-6BDF-47B7-AF5F-66C5ADB397A6}" destId="{7D9AB744-754A-4056-88CA-9E0558A87A87}" srcOrd="0" destOrd="0" presId="urn:microsoft.com/office/officeart/2005/8/layout/vList2"/>
    <dgm:cxn modelId="{C68A10AA-04E0-4A04-8ED1-3BCD6662D25D}" type="presParOf" srcId="{867B120B-6BDF-47B7-AF5F-66C5ADB397A6}" destId="{DF02B293-47F2-4125-A7B4-CA1F614B24FB}" srcOrd="1" destOrd="0" presId="urn:microsoft.com/office/officeart/2005/8/layout/vList2"/>
    <dgm:cxn modelId="{E99EB43F-053C-4403-B026-F944B5CA2800}" type="presParOf" srcId="{867B120B-6BDF-47B7-AF5F-66C5ADB397A6}" destId="{C3A3B98A-1748-4878-93B2-B1A0ED7324D0}" srcOrd="2" destOrd="0" presId="urn:microsoft.com/office/officeart/2005/8/layout/vList2"/>
    <dgm:cxn modelId="{59A7DCEE-8036-4885-B65A-BAB1A2D7094C}" type="presParOf" srcId="{867B120B-6BDF-47B7-AF5F-66C5ADB397A6}" destId="{39C466F3-99D6-45D6-906C-DA25E2D4F879}" srcOrd="3" destOrd="0" presId="urn:microsoft.com/office/officeart/2005/8/layout/vList2"/>
    <dgm:cxn modelId="{C9FF0469-0484-43AB-A899-4D918AC2CF5D}" type="presParOf" srcId="{867B120B-6BDF-47B7-AF5F-66C5ADB397A6}" destId="{66C96E1B-4B41-45F8-92DA-317904A4EA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5032AD-44D5-4B6A-B512-31A10DCA9ADE}">
      <dsp:nvSpPr>
        <dsp:cNvPr id="0" name=""/>
        <dsp:cNvSpPr/>
      </dsp:nvSpPr>
      <dsp:spPr>
        <a:xfrm>
          <a:off x="0" y="7852"/>
          <a:ext cx="7931224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smtClean="0"/>
            <a:t>Цель:</a:t>
          </a:r>
          <a:endParaRPr lang="ru-RU" sz="4700" kern="1200"/>
        </a:p>
      </dsp:txBody>
      <dsp:txXfrm>
        <a:off x="0" y="7852"/>
        <a:ext cx="7931224" cy="1127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C4F81-1C4D-494D-8297-4AFABA4ED9B8}">
      <dsp:nvSpPr>
        <dsp:cNvPr id="0" name=""/>
        <dsp:cNvSpPr/>
      </dsp:nvSpPr>
      <dsp:spPr>
        <a:xfrm>
          <a:off x="2668957" y="43133"/>
          <a:ext cx="2070417" cy="20704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Дети</a:t>
          </a:r>
          <a:endParaRPr lang="ru-RU" sz="2000" kern="1200"/>
        </a:p>
      </dsp:txBody>
      <dsp:txXfrm>
        <a:off x="2945013" y="405456"/>
        <a:ext cx="1518306" cy="931687"/>
      </dsp:txXfrm>
    </dsp:sp>
    <dsp:sp modelId="{71868F67-B897-4CC0-8E02-8EFDFDA8C843}">
      <dsp:nvSpPr>
        <dsp:cNvPr id="0" name=""/>
        <dsp:cNvSpPr/>
      </dsp:nvSpPr>
      <dsp:spPr>
        <a:xfrm>
          <a:off x="3416033" y="1337144"/>
          <a:ext cx="2070417" cy="20704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Родители</a:t>
          </a:r>
          <a:endParaRPr lang="ru-RU" sz="2000" kern="1200"/>
        </a:p>
      </dsp:txBody>
      <dsp:txXfrm>
        <a:off x="4049236" y="1872002"/>
        <a:ext cx="1242250" cy="1138729"/>
      </dsp:txXfrm>
    </dsp:sp>
    <dsp:sp modelId="{D20958F2-DEEF-453A-AD4A-7D0070A814CC}">
      <dsp:nvSpPr>
        <dsp:cNvPr id="0" name=""/>
        <dsp:cNvSpPr/>
      </dsp:nvSpPr>
      <dsp:spPr>
        <a:xfrm>
          <a:off x="1921882" y="1337144"/>
          <a:ext cx="2070417" cy="20704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Педагоги старшей группы №9</a:t>
          </a:r>
          <a:endParaRPr lang="ru-RU" sz="2000" kern="1200" dirty="0"/>
        </a:p>
      </dsp:txBody>
      <dsp:txXfrm>
        <a:off x="2116846" y="1872002"/>
        <a:ext cx="1242250" cy="11387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9AB744-754A-4056-88CA-9E0558A87A87}">
      <dsp:nvSpPr>
        <dsp:cNvPr id="0" name=""/>
        <dsp:cNvSpPr/>
      </dsp:nvSpPr>
      <dsp:spPr>
        <a:xfrm>
          <a:off x="0" y="216023"/>
          <a:ext cx="7128792" cy="13070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1.Организационный </a:t>
          </a:r>
          <a:r>
            <a:rPr lang="ru-RU" sz="2300" kern="1200" dirty="0"/>
            <a:t>этап - определение целей  и задач работы (сентябрь, 2013 г.)</a:t>
          </a:r>
          <a:br>
            <a:rPr lang="ru-RU" sz="2300" kern="1200" dirty="0"/>
          </a:br>
          <a:endParaRPr lang="ru-RU" sz="2300" kern="1200" dirty="0"/>
        </a:p>
      </dsp:txBody>
      <dsp:txXfrm>
        <a:off x="0" y="216023"/>
        <a:ext cx="7128792" cy="1307068"/>
      </dsp:txXfrm>
    </dsp:sp>
    <dsp:sp modelId="{C3A3B98A-1748-4878-93B2-B1A0ED7324D0}">
      <dsp:nvSpPr>
        <dsp:cNvPr id="0" name=""/>
        <dsp:cNvSpPr/>
      </dsp:nvSpPr>
      <dsp:spPr>
        <a:xfrm>
          <a:off x="0" y="1589331"/>
          <a:ext cx="7128792" cy="16204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2.Экспериментальный </a:t>
          </a:r>
          <a:r>
            <a:rPr lang="ru-RU" sz="2300" kern="1200" dirty="0"/>
            <a:t>этап -  создание развивающей среды, подбор материала, проведение экскурсий (октябрь – апрель, 2013-2014 гг.)</a:t>
          </a:r>
          <a:br>
            <a:rPr lang="ru-RU" sz="2300" kern="1200" dirty="0"/>
          </a:br>
          <a:endParaRPr lang="ru-RU" sz="2300" kern="1200" dirty="0"/>
        </a:p>
      </dsp:txBody>
      <dsp:txXfrm>
        <a:off x="0" y="1589331"/>
        <a:ext cx="7128792" cy="1620486"/>
      </dsp:txXfrm>
    </dsp:sp>
    <dsp:sp modelId="{66C96E1B-4B41-45F8-92DA-317904A4EAE7}">
      <dsp:nvSpPr>
        <dsp:cNvPr id="0" name=""/>
        <dsp:cNvSpPr/>
      </dsp:nvSpPr>
      <dsp:spPr>
        <a:xfrm>
          <a:off x="0" y="3276058"/>
          <a:ext cx="7128792" cy="16204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3.Заключительный </a:t>
          </a:r>
          <a:r>
            <a:rPr lang="ru-RU" sz="2300" kern="1200" dirty="0"/>
            <a:t>этап – обобщение опыта работы и формулирование выводов (май, 2014)</a:t>
          </a:r>
        </a:p>
      </dsp:txBody>
      <dsp:txXfrm>
        <a:off x="0" y="3276058"/>
        <a:ext cx="7128792" cy="1620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48CEAFA-8BE6-43F8-B930-67DCABF3F7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D11FB40-919A-4EF9-A90B-BF568ABE11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97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BE66-A1B0-4B88-BE8C-330B27CBB224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3043-1EDD-4793-800A-AB344AFB5918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794-AE7D-45AA-B93C-6E823FB84EEA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C46F-0C8F-48EA-B8C8-2C25B91843A6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B40-0FF4-4250-854C-45939A011995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5A92-C54D-4465-834C-B1CF99147888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D019-05B4-4BCC-969C-83D1230F33FD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7E3B-F656-4C1E-AE9C-E18376E48055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F3C1-EA39-466C-A227-56A58F55F94F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D9A7-17A8-4CB0-BCAD-E7A3BC5CE7EE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ED17-0D57-4763-8ED0-0D7F8960024A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1E34B55-1D98-42B8-AB09-C188300CF143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136904" cy="20882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«Экскурсия </a:t>
            </a:r>
            <a:r>
              <a:rPr lang="ru-RU" sz="4000" dirty="0">
                <a:solidFill>
                  <a:srgbClr val="002060"/>
                </a:solidFill>
              </a:rPr>
              <a:t>как средство патриотического воспитания у детей старшего дошкольного </a:t>
            </a:r>
            <a:r>
              <a:rPr lang="ru-RU" sz="4000" dirty="0" smtClean="0">
                <a:solidFill>
                  <a:srgbClr val="002060"/>
                </a:solidFill>
              </a:rPr>
              <a:t>возраста».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933056"/>
            <a:ext cx="3312368" cy="2279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Выполнила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воспитатель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старшей группы №9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Клюковка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Романюк Е. В.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МБДОУ № 174 «Ягодка»</a:t>
            </a:r>
          </a:p>
          <a:p>
            <a:endParaRPr lang="ru-RU" sz="2000" dirty="0"/>
          </a:p>
        </p:txBody>
      </p:sp>
      <p:pic>
        <p:nvPicPr>
          <p:cNvPr id="5" name="Рисунок 4" descr="C:\Users\Сергей\AppData\Local\Microsoft\Windows\Temporary Internet Files\Content.Word\DSC051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24944"/>
            <a:ext cx="4104456" cy="320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511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420888"/>
            <a:ext cx="7696200" cy="4248472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Закрепить и обобщить представления у детей старшего дошкольного возраста об истории родного города.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838200"/>
          <a:ext cx="793122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274024" cy="320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979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3924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Вызвать интерес у детей и родителей  к истории родного города, поддержать желание гордиться своей Родиной.</a:t>
            </a:r>
          </a:p>
          <a:p>
            <a:r>
              <a:rPr lang="ru-RU" sz="1800" dirty="0" smtClean="0"/>
              <a:t>Продолжить знакомить детей и родителей с музеями города Архангельска.</a:t>
            </a:r>
          </a:p>
          <a:p>
            <a:r>
              <a:rPr lang="ru-RU" sz="1800" dirty="0" smtClean="0"/>
              <a:t>Стимулировать поисковую деятельность участников проекта в процессе сбора информации по теме.</a:t>
            </a:r>
          </a:p>
          <a:p>
            <a:r>
              <a:rPr lang="ru-RU" sz="1800" dirty="0" smtClean="0"/>
              <a:t>Закреплять умение отражать свои впечатления в продуктивных видах деятельности (макеты, рисунки, поделки и т. д.)</a:t>
            </a:r>
          </a:p>
          <a:p>
            <a:r>
              <a:rPr lang="ru-RU" sz="1800" dirty="0" smtClean="0"/>
              <a:t>Развивать познавательную активность, инициативность, любознательность у детей в процессе совместной деятельности. </a:t>
            </a:r>
          </a:p>
          <a:p>
            <a:r>
              <a:rPr lang="ru-RU" sz="1800" dirty="0" smtClean="0"/>
              <a:t>Воспитывать нравственно-патриотические чувства у детей на основе создания благоприятных эмоциональных условий при ознакомлении детей с родным городом.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20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1401228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54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206680" cy="122413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Работа </a:t>
            </a:r>
            <a:r>
              <a:rPr lang="ru-RU" sz="3600" dirty="0">
                <a:solidFill>
                  <a:srgbClr val="002060"/>
                </a:solidFill>
              </a:rPr>
              <a:t>по патриотическому воспитанию прошла в три этапа: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51717421"/>
              </p:ext>
            </p:extLst>
          </p:nvPr>
        </p:nvGraphicFramePr>
        <p:xfrm>
          <a:off x="1187624" y="1556792"/>
          <a:ext cx="71287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6312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AB744-754A-4056-88CA-9E0558A87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9AB744-754A-4056-88CA-9E0558A87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A3B98A-1748-4878-93B2-B1A0ED732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3A3B98A-1748-4878-93B2-B1A0ED732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C96E1B-4B41-45F8-92DA-317904A4E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6C96E1B-4B41-45F8-92DA-317904A4E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экскурсии морозным утром.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4406"/>
            <a:ext cx="3644071" cy="205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24896"/>
            <a:ext cx="3644071" cy="205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853893" cy="506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661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графии\2014\Работа\2014\DSC04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9651">
            <a:off x="629284" y="2387764"/>
            <a:ext cx="3618281" cy="27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352928" cy="1504528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Экскурсии в музей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Гостиный двор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«О чём расскажет старый город»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1710">
            <a:off x="4733923" y="2549363"/>
            <a:ext cx="3657031" cy="274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ергей\Documents\деревянная крепос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365" y="5061544"/>
            <a:ext cx="1923255" cy="14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73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911</TotalTime>
  <Words>219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«Экскурсия как средство патриотического воспитания у детей старшего дошкольного возраста».</vt:lpstr>
      <vt:lpstr>Слайд 2</vt:lpstr>
      <vt:lpstr>Задачи.</vt:lpstr>
      <vt:lpstr>Участники проекта.</vt:lpstr>
      <vt:lpstr>Работа по патриотическому воспитанию прошла в три этапа: </vt:lpstr>
      <vt:lpstr>На экскурсии морозным утром.</vt:lpstr>
      <vt:lpstr>Экскурсии в музей  Гостиный двор  «О чём расскажет старый город»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город Архангельск</dc:title>
  <dc:creator>Сергей</dc:creator>
  <cp:keywords>exciting online presentation communicate impactful exchange information broadcast collaborate on-screen projector white</cp:keywords>
  <dc:description>This template is ideal for your finance related presentations.</dc:description>
  <cp:lastModifiedBy>Sergey PK</cp:lastModifiedBy>
  <cp:revision>68</cp:revision>
  <cp:lastPrinted>2014-09-01T17:38:07Z</cp:lastPrinted>
  <dcterms:created xsi:type="dcterms:W3CDTF">2014-03-04T12:10:48Z</dcterms:created>
  <dcterms:modified xsi:type="dcterms:W3CDTF">2016-01-28T21:51:42Z</dcterms:modified>
  <cp:category>Finance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Coins And Clouds</vt:lpwstr>
  </property>
  <property fmtid="{D5CDD505-2E9C-101B-9397-08002B2CF9AE}" pid="3" name="Style">
    <vt:lpwstr>S</vt:lpwstr>
  </property>
  <property fmtid="{D5CDD505-2E9C-101B-9397-08002B2CF9AE}" pid="4" name="Folder">
    <vt:lpwstr>Finance</vt:lpwstr>
  </property>
  <property fmtid="{D5CDD505-2E9C-101B-9397-08002B2CF9AE}" pid="5" name="Attribution">
    <vt:lpwstr>Copyright © 2003 KMT Software, Inc.</vt:lpwstr>
  </property>
</Properties>
</file>