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57" r:id="rId5"/>
    <p:sldId id="258" r:id="rId6"/>
    <p:sldId id="260" r:id="rId7"/>
    <p:sldId id="261" r:id="rId8"/>
    <p:sldId id="269" r:id="rId9"/>
    <p:sldId id="266" r:id="rId10"/>
    <p:sldId id="265" r:id="rId11"/>
    <p:sldId id="267" r:id="rId12"/>
    <p:sldId id="264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80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cs typeface="Utsaah" pitchFamily="34" charset="0"/>
              </a:rPr>
              <a:t>Мастер-Чародей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cs typeface="Utsaah" pitchFamily="34" charset="0"/>
            </a:endParaRPr>
          </a:p>
        </p:txBody>
      </p:sp>
      <p:pic>
        <p:nvPicPr>
          <p:cNvPr id="11270" name="Picture 6" descr="Картинка 2 из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585692" cy="430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825672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Лапти</a:t>
            </a:r>
            <a:endParaRPr lang="ru-RU" b="1" dirty="0"/>
          </a:p>
        </p:txBody>
      </p:sp>
      <p:pic>
        <p:nvPicPr>
          <p:cNvPr id="5" name="Содержимое 5" descr="Картинка 234 из 3751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4049092" cy="46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Картинка 3 из 3752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060848"/>
            <a:ext cx="3657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Зипун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Картинка 23 из 23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11001"/>
          <a:stretch>
            <a:fillRect/>
          </a:stretch>
        </p:blipFill>
        <p:spPr bwMode="auto">
          <a:xfrm>
            <a:off x="1043608" y="1556792"/>
            <a:ext cx="3671268" cy="48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артинка 5 из 2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958" y="1524000"/>
            <a:ext cx="341353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/>
              <a:t>Куклы в народных костюмах</a:t>
            </a:r>
            <a:endParaRPr lang="ru-RU" sz="4400" b="1" dirty="0"/>
          </a:p>
        </p:txBody>
      </p:sp>
      <p:pic>
        <p:nvPicPr>
          <p:cNvPr id="8" name="Рисунок 7" descr="Картинка 136 из 25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81642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Картинка 148 из 257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381642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31 из 2576"/>
          <p:cNvPicPr/>
          <p:nvPr/>
        </p:nvPicPr>
        <p:blipFill>
          <a:blip r:embed="rId4" cstate="print"/>
          <a:srcRect r="23302"/>
          <a:stretch>
            <a:fillRect/>
          </a:stretch>
        </p:blipFill>
        <p:spPr bwMode="auto">
          <a:xfrm>
            <a:off x="2339752" y="1412776"/>
            <a:ext cx="423251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43866" cy="10715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Памятник чистильщику  обуви  </a:t>
            </a:r>
            <a:endParaRPr lang="ru-RU" dirty="0"/>
          </a:p>
        </p:txBody>
      </p:sp>
      <p:pic>
        <p:nvPicPr>
          <p:cNvPr id="8" name="Содержимое 7" descr="Картинка 18 из 7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844" y="1524000"/>
            <a:ext cx="33981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артинка 19 из 7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204" y="1524000"/>
            <a:ext cx="319489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а 879 из 1397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Старые улицы Нижнего Новгорода</a:t>
            </a:r>
            <a:endParaRPr lang="ru-RU" sz="3600" dirty="0"/>
          </a:p>
        </p:txBody>
      </p:sp>
      <p:pic>
        <p:nvPicPr>
          <p:cNvPr id="9" name="Содержимое 4" descr="http://www.fotodi.ru/news/fotomuseum/av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12776"/>
            <a:ext cx="7821512" cy="5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43 из 19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429156" cy="3173127"/>
          </a:xfrm>
          <a:prstGeom prst="rect">
            <a:avLst/>
          </a:prstGeom>
          <a:noFill/>
        </p:spPr>
      </p:pic>
      <p:pic>
        <p:nvPicPr>
          <p:cNvPr id="6" name="Содержимое 4" descr="Картинка 14 из 241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4157666" cy="29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Картинка 27 из 241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3571876"/>
            <a:ext cx="4303962" cy="30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i="1" dirty="0" smtClean="0"/>
              <a:t>Строгановская церковь</a:t>
            </a:r>
            <a:endParaRPr lang="ru-RU" i="1" dirty="0"/>
          </a:p>
        </p:txBody>
      </p:sp>
      <p:pic>
        <p:nvPicPr>
          <p:cNvPr id="10" name="Рисунок 9" descr="Картинка 331 из 10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а 114 из 10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923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18 из 10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7768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nov.org/enn/images/thumb/3/34/N-novgorod_sight_1.jpg/250px-N-novgorod_sigh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0324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а 454 из 108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844824"/>
            <a:ext cx="406794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usmybb.5bb.ru/uploads/0002/3f/32/435-1-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Мужской   костюм</a:t>
            </a:r>
            <a:endParaRPr lang="ru-RU" dirty="0"/>
          </a:p>
        </p:txBody>
      </p:sp>
      <p:pic>
        <p:nvPicPr>
          <p:cNvPr id="9" name="Рисунок 8" descr="Картинка 253 из 139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6120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natalij.ucoz.ru/_pu/0/s5818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3106274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eleklim.ucoz.ru/_pu/0/2914898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4929190" y="150017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Армяк, </a:t>
            </a:r>
            <a:r>
              <a:rPr lang="ru-RU" sz="3200" dirty="0" err="1" smtClean="0"/>
              <a:t>порты,лапти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Свадебный костюм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Содержимое 9" descr="Картинка 18 из 3656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3534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а 175 из 834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5283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Картинка 4 из 16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0324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962</TotalTime>
  <Words>23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Мастер-Чародей</vt:lpstr>
      <vt:lpstr>Старые улицы Нижнего Новгорода</vt:lpstr>
      <vt:lpstr>Слайд 3</vt:lpstr>
      <vt:lpstr>Строгановская церковь</vt:lpstr>
      <vt:lpstr>Слайд 5</vt:lpstr>
      <vt:lpstr>Слайд 6</vt:lpstr>
      <vt:lpstr>Мужской   костюм</vt:lpstr>
      <vt:lpstr>Слайд 8</vt:lpstr>
      <vt:lpstr>Слайд 9</vt:lpstr>
      <vt:lpstr>Лапти</vt:lpstr>
      <vt:lpstr>Зипун</vt:lpstr>
      <vt:lpstr>Куклы в народных костюмах</vt:lpstr>
      <vt:lpstr>Памятник чистильщику  обуви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87</cp:revision>
  <dcterms:created xsi:type="dcterms:W3CDTF">2012-02-05T13:05:29Z</dcterms:created>
  <dcterms:modified xsi:type="dcterms:W3CDTF">2016-01-29T13:11:36Z</dcterms:modified>
</cp:coreProperties>
</file>