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1391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7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99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0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33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41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6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11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89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79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7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535DBC6-E02C-41FB-A590-97EB2A0310D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894400A-07BF-49BC-9924-AF332A428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4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5926" y="0"/>
            <a:ext cx="7688688" cy="6963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учреждение «Управление дошкольного образования»</a:t>
            </a:r>
            <a:br>
              <a:rPr lang="ru-RU" sz="1400" b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исполнительного комитета Нижнекамского муниципального района</a:t>
            </a:r>
            <a:br>
              <a:rPr lang="ru-RU" sz="1400" b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республики Татарстан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823" y="936938"/>
            <a:ext cx="11372045" cy="573431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«Жизнь без наркотиков»</a:t>
            </a:r>
          </a:p>
          <a:p>
            <a:pPr algn="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</a:pPr>
            <a:r>
              <a:rPr lang="ru-RU" sz="1400" b="1" spc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</a:t>
            </a:r>
          </a:p>
          <a:p>
            <a:pPr lvl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</a:pPr>
            <a:r>
              <a:rPr lang="ru-RU" sz="1400" b="1" spc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№84</a:t>
            </a:r>
          </a:p>
          <a:p>
            <a:pPr lvl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</a:pPr>
            <a:r>
              <a:rPr lang="ru-RU" sz="1400" b="1" spc="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Адиатуллина</a:t>
            </a:r>
            <a:r>
              <a:rPr lang="ru-RU" sz="1400" b="1" spc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</a:pPr>
            <a:r>
              <a:rPr lang="ru-RU" sz="1400" b="1" spc="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Рамиля</a:t>
            </a:r>
            <a:r>
              <a:rPr lang="ru-RU" sz="1400" b="1" spc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Рафаэловна</a:t>
            </a:r>
            <a:r>
              <a:rPr lang="ru-RU" sz="1400" b="1" spc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</a:pPr>
            <a:endParaRPr lang="ru-RU" sz="1400" spc="0" dirty="0">
              <a:solidFill>
                <a:srgbClr val="D06F1E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</a:pPr>
            <a:r>
              <a:rPr lang="ru-RU" sz="1400" b="1" spc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 Татарстан</a:t>
            </a:r>
          </a:p>
          <a:p>
            <a:pPr lvl="0" algn="ctr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</a:pPr>
            <a:r>
              <a:rPr lang="ru-RU" sz="1400" b="1" spc="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Нижнекамск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1872" y="1043188"/>
            <a:ext cx="9418320" cy="5539203"/>
          </a:xfrm>
        </p:spPr>
        <p:txBody>
          <a:bodyPr/>
          <a:lstStyle/>
          <a:p>
            <a:pPr algn="ctr"/>
            <a: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Объявление.</a:t>
            </a:r>
            <a:b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Уважаемые родители!</a:t>
            </a:r>
            <a:b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группе № 3 стартует проект </a:t>
            </a:r>
            <a:b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i="1" cap="all" spc="0" dirty="0" smtClean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«Жизнь без наркотиков».</a:t>
            </a:r>
            <a: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Просим Вас принять активное участие</a:t>
            </a:r>
            <a:b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сборе иллюстраций, художественной  </a:t>
            </a:r>
            <a:b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литературы и т.д</a:t>
            </a:r>
            <a:r>
              <a:rPr lang="ru-RU" sz="2900" b="1" i="1" cap="all" spc="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ru-RU" sz="2900" cap="all" spc="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900" cap="all" spc="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10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777" y="141668"/>
            <a:ext cx="9418320" cy="60620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777" y="850006"/>
            <a:ext cx="11501091" cy="56422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сформировать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верное представление о вредном воздействии </a:t>
            </a:r>
            <a:endParaRPr lang="ru-RU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табачного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дыма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наркотиков на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человека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задачи: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стремление к здоровому образу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ответственность, порядочность,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самоуважение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 отрицающего отношения к наркомании.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908" y="3400023"/>
            <a:ext cx="4695960" cy="336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3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913" y="205160"/>
            <a:ext cx="9572609" cy="528935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: «Вред наркотиков.»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913" y="734095"/>
            <a:ext cx="11487955" cy="593072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уточнить представление детей о вреде наркотических веществ.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формировать у детей знания о вредных и полезных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привычках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Д/и «Рыбак и рыбка»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сформировать представление о влиянии наркотиков на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Лепка «Полезные фрукты»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воспитывать уважительное отношение к сверстниками и старшим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С/и «Море волнуется»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формировать представление о ценности здоровья, желание вести здоровый образ жизни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на тему «Здоровый образ жизни»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005" y="205160"/>
            <a:ext cx="2992863" cy="271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5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534" y="102129"/>
            <a:ext cx="9418320" cy="67060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ВТОРНИК: «Вредные привычки»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3534" y="772732"/>
            <a:ext cx="11398060" cy="56409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отношение к вредным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привычкам.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у детей заботиться о своем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Д/и «Мышка и сыр»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дошкольников потребность в положительных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привычках.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«Цветок привычек»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знания о вредных и полезных привычках, о вреде алкоголя, табака и наркотиков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«Привычки: полезные и опасные»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85" y="3861113"/>
            <a:ext cx="377351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18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534" y="102130"/>
            <a:ext cx="9418320" cy="64484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СРЕДА: «Маршрут здоровья»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3534" y="746975"/>
            <a:ext cx="10023369" cy="562806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воспитывать желание быть здоровым, внимательно относиться к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начальных представлений о здоровом образе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Д/и «Мое тело»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охрана здоровья детей и формирование основы культуры здоровья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«Фрукты на тарелочке»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сохранить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укрепить физическое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здоровье детей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П/и «Затейники»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прививать любовь к физическим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упражнениям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после сна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Д/и «Собери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пазлы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овощей и фруктов»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910" y="3309870"/>
            <a:ext cx="2810813" cy="340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4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534" y="102129"/>
            <a:ext cx="9418320" cy="619087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ЧЕТВЕРГ: «Спорт во благо»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3534" y="721216"/>
            <a:ext cx="11269272" cy="59500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сделать достоянием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ребёнка элементарные знания о своём организме, роли физических упражнений в его жизнедеятельности, способах укрепления собственного здоровья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укреплению здоровья, развитию воли,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целеустремлённости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зарядка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«О пользе физических упражнений для здоровья 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эстетические потребности личности ребёнка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Лепка. «Раз, два, три, спортивная фигура замри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 важные двигательные навыки и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С/р «Пограничники»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здоровому образу жизни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на тему «Со спортом мы на ты!»</a:t>
            </a:r>
          </a:p>
          <a:p>
            <a:endParaRPr lang="ru-RU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07" y="3503055"/>
            <a:ext cx="3112394" cy="316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70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777" y="140766"/>
            <a:ext cx="9418320" cy="60620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«Жизнь без наркотиков»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776" y="746975"/>
            <a:ext cx="11513969" cy="574526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способствовать отрицательному отношению к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наркотическим веществам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детей, родителей. Прививать привычку к здоровому образу жизни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пагубное воздействие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веществ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здоровье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Д/и «Умею – не умею»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и художественные способности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«Нет наркотикам»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«О вреде наркотических веществ»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побуждать детей рассуждать о физических возможностях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П/и «Ежик»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углубление знаний детей о воздействии табака на растущий детский организм..</a:t>
            </a:r>
            <a:endParaRPr lang="ru-RU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после сна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Р/и «Угадай слово»</a:t>
            </a:r>
            <a:endParaRPr lang="ru-RU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065" y="2168078"/>
            <a:ext cx="2099257" cy="208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5254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TC103457515[[fn=Вид]]</Template>
  <TotalTime>556</TotalTime>
  <Words>539</Words>
  <Application>Microsoft Office PowerPoint</Application>
  <PresentationFormat>Широкоэкранный</PresentationFormat>
  <Paragraphs>94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Schoolbook</vt:lpstr>
      <vt:lpstr>Times New Roman</vt:lpstr>
      <vt:lpstr>Wingdings</vt:lpstr>
      <vt:lpstr>Wingdings 2</vt:lpstr>
      <vt:lpstr>View</vt:lpstr>
      <vt:lpstr>Муниципальное учреждение «Управление дошкольного образования» исполнительного комитета Нижнекамского муниципального района республики Татарстан</vt:lpstr>
      <vt:lpstr>Презентация PowerPoint</vt:lpstr>
      <vt:lpstr>ПЛАН</vt:lpstr>
      <vt:lpstr>ПОНЕДЕЛЬНИК : «Вред наркотиков.»</vt:lpstr>
      <vt:lpstr>ВТОРНИК: «Вредные привычки»</vt:lpstr>
      <vt:lpstr>СРЕДА: «Маршрут здоровья»</vt:lpstr>
      <vt:lpstr>ЧЕТВЕРГ: «Спорт во благо»</vt:lpstr>
      <vt:lpstr>ПЯТНИЦА: «Жизнь без наркотиков»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учреждение «Управление дошкольного образования» исполнительного комитета Нижнекамского муниципального района республики Татарстан</dc:title>
  <dc:creator>Asus</dc:creator>
  <cp:lastModifiedBy>Asus</cp:lastModifiedBy>
  <cp:revision>25</cp:revision>
  <dcterms:created xsi:type="dcterms:W3CDTF">2014-11-13T08:19:18Z</dcterms:created>
  <dcterms:modified xsi:type="dcterms:W3CDTF">2016-01-26T15:58:30Z</dcterms:modified>
</cp:coreProperties>
</file>