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76" r:id="rId15"/>
    <p:sldId id="283" r:id="rId16"/>
    <p:sldId id="278" r:id="rId17"/>
    <p:sldId id="279" r:id="rId18"/>
    <p:sldId id="280" r:id="rId19"/>
    <p:sldId id="281" r:id="rId20"/>
    <p:sldId id="282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090B63C-B943-431D-BCC9-80690E061040}">
          <p14:sldIdLst>
            <p14:sldId id="256"/>
            <p14:sldId id="257"/>
            <p14:sldId id="258"/>
            <p14:sldId id="259"/>
            <p14:sldId id="260"/>
            <p14:sldId id="261"/>
            <p14:sldId id="276"/>
            <p14:sldId id="283"/>
            <p14:sldId id="278"/>
            <p14:sldId id="279"/>
            <p14:sldId id="280"/>
            <p14:sldId id="281"/>
            <p14:sldId id="282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72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3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20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69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74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7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0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03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99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72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1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93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64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98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15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97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82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8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87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69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26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8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95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52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00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79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55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57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84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75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46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53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0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678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15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11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03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11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16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45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684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2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666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8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215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388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01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26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45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153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70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216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272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437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9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109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525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951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734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466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007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297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028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905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6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033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202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20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104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488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56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525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759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583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434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1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215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746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221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179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9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049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921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877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033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7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229-B521-4DD3-A182-34F6DB7E3621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EA4D-1381-46E2-AFD9-CA1E929D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16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26229-B521-4DD3-A182-34F6DB7E3621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0EA4D-1381-46E2-AFD9-CA1E929D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97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26229-B521-4DD3-A182-34F6DB7E3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0EA4D-1381-46E2-AFD9-CA1E929D4D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0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6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0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982F-19F4-4002-9C4D-02E41D4014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E799-F91D-42AD-A9C4-D0801BCFF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6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26229-B521-4DD3-A182-34F6DB7E36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0EA4D-1381-46E2-AFD9-CA1E929D4D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8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nice-places.com/data/articles/gallery/355/2918.jpg" TargetMode="Externa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koipkro.kostroma.ru/koiro/RESC/CDODI/test2/DocLib9/%D0%B7%D0%B0%D0%B4%D0%B0%D0%BD%D0%B8%D1%8F%20%D0%B4%D0%BB%D1%8F%20%D0%B2%D0%BD%D0%B5%D0%BA%D0%BB%D0%B0%D1%81%D1%81%D0%BD%D0%BE%D0%B3%D0%BE%20%D1%87%D1%82%D0%B5%D0%BD%D0%B8%D1%8F/3.jpg" TargetMode="Externa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004.radikal.ru/i205/1010/34/1410b740d10e.jpg" TargetMode="Externa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hotos.lifeisphoto.ru/71/0/711519.jpg" TargetMode="External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836712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40050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404664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Александр Сергеевич Пушкин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3212976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« Сказка о рыбаке и рыбке»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579829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Першотравенская</a:t>
            </a:r>
            <a:r>
              <a:rPr lang="ru-RU" b="1" dirty="0" smtClean="0"/>
              <a:t> школа №2</a:t>
            </a:r>
          </a:p>
          <a:p>
            <a:r>
              <a:rPr lang="ru-RU" b="1" dirty="0" smtClean="0"/>
              <a:t>Высоцкая Н. 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188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14290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Землянка</a:t>
            </a:r>
          </a:p>
        </p:txBody>
      </p:sp>
      <p:pic>
        <p:nvPicPr>
          <p:cNvPr id="1026" name="Picture 2" descr="Картинка 3 из 114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357298"/>
            <a:ext cx="553492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14480" y="5786454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Землянка</a:t>
            </a:r>
            <a:r>
              <a:rPr lang="ru-RU" sz="2400" b="1" dirty="0">
                <a:solidFill>
                  <a:prstClr val="black"/>
                </a:solidFill>
              </a:rPr>
              <a:t> -</a:t>
            </a:r>
            <a:r>
              <a:rPr lang="ru-RU" sz="2400" dirty="0">
                <a:solidFill>
                  <a:prstClr val="black"/>
                </a:solidFill>
              </a:rPr>
              <a:t> углублённое в землю жилище</a:t>
            </a:r>
          </a:p>
        </p:txBody>
      </p:sp>
    </p:spTree>
    <p:extLst>
      <p:ext uri="{BB962C8B-B14F-4D97-AF65-F5344CB8AC3E}">
        <p14:creationId xmlns:p14="http://schemas.microsoft.com/office/powerpoint/2010/main" val="311101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428604"/>
            <a:ext cx="557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Невод</a:t>
            </a:r>
          </a:p>
        </p:txBody>
      </p:sp>
      <p:pic>
        <p:nvPicPr>
          <p:cNvPr id="4098" name="Picture 2" descr="Картинка 2 из 34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285861"/>
            <a:ext cx="5286412" cy="3947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14612" y="5715016"/>
            <a:ext cx="5335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Невод</a:t>
            </a:r>
            <a:r>
              <a:rPr lang="ru-RU" sz="2400" dirty="0">
                <a:solidFill>
                  <a:prstClr val="black"/>
                </a:solidFill>
              </a:rPr>
              <a:t> - большая рыболовная сеть </a:t>
            </a:r>
          </a:p>
        </p:txBody>
      </p:sp>
    </p:spTree>
    <p:extLst>
      <p:ext uri="{BB962C8B-B14F-4D97-AF65-F5344CB8AC3E}">
        <p14:creationId xmlns:p14="http://schemas.microsoft.com/office/powerpoint/2010/main" val="355352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Корыто</a:t>
            </a:r>
          </a:p>
        </p:txBody>
      </p:sp>
      <p:pic>
        <p:nvPicPr>
          <p:cNvPr id="15364" name="Picture 4" descr="Картинка 8 из 207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226584" y="702450"/>
            <a:ext cx="3929089" cy="523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71670" y="5572140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Корыто</a:t>
            </a:r>
            <a:r>
              <a:rPr lang="ru-RU" sz="2400" dirty="0">
                <a:solidFill>
                  <a:prstClr val="black"/>
                </a:solidFill>
              </a:rPr>
              <a:t> — открытая продолговатая ёмкость.</a:t>
            </a:r>
          </a:p>
        </p:txBody>
      </p:sp>
    </p:spTree>
    <p:extLst>
      <p:ext uri="{BB962C8B-B14F-4D97-AF65-F5344CB8AC3E}">
        <p14:creationId xmlns:p14="http://schemas.microsoft.com/office/powerpoint/2010/main" val="36502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Светёлка</a:t>
            </a:r>
          </a:p>
        </p:txBody>
      </p:sp>
      <p:pic>
        <p:nvPicPr>
          <p:cNvPr id="16386" name="Picture 2" descr="Картинка 19 из 2687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00174"/>
            <a:ext cx="5483009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85918" y="5500702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Светёлка</a:t>
            </a:r>
            <a:r>
              <a:rPr lang="ru-RU" sz="2400" dirty="0">
                <a:solidFill>
                  <a:prstClr val="black"/>
                </a:solidFill>
              </a:rPr>
              <a:t> (помещение) — небольшая комната, обычно в верхней части жилья.</a:t>
            </a:r>
          </a:p>
        </p:txBody>
      </p:sp>
    </p:spTree>
    <p:extLst>
      <p:ext uri="{BB962C8B-B14F-4D97-AF65-F5344CB8AC3E}">
        <p14:creationId xmlns:p14="http://schemas.microsoft.com/office/powerpoint/2010/main" val="172513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836712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40050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404664"/>
            <a:ext cx="70567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Много захочешь – последнее потеряешь.</a:t>
            </a:r>
          </a:p>
          <a:p>
            <a:r>
              <a:rPr lang="ru-RU" sz="4400" dirty="0" smtClean="0">
                <a:latin typeface="Arial Black" pitchFamily="34" charset="0"/>
              </a:rPr>
              <a:t>Много желать – добра не знать.</a:t>
            </a:r>
          </a:p>
          <a:p>
            <a:r>
              <a:rPr lang="ru-RU" sz="4400" dirty="0" smtClean="0">
                <a:latin typeface="Arial Black" pitchFamily="34" charset="0"/>
              </a:rPr>
              <a:t>Жадность всякому горю начало.</a:t>
            </a:r>
          </a:p>
          <a:p>
            <a:r>
              <a:rPr lang="ru-RU" sz="4400" dirty="0" smtClean="0">
                <a:latin typeface="Arial Black" pitchFamily="34" charset="0"/>
              </a:rPr>
              <a:t>Ненасытному всё мало.</a:t>
            </a:r>
            <a:endParaRPr lang="ru-RU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836712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40050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843808" y="40466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Запоминаем новые слова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196752"/>
            <a:ext cx="56166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Элеватор</a:t>
            </a:r>
          </a:p>
          <a:p>
            <a:r>
              <a:rPr lang="ru-RU" sz="4400" dirty="0" smtClean="0">
                <a:latin typeface="Arial Black" pitchFamily="34" charset="0"/>
              </a:rPr>
              <a:t>Чуткий</a:t>
            </a:r>
          </a:p>
          <a:p>
            <a:r>
              <a:rPr lang="ru-RU" sz="4400" dirty="0" smtClean="0">
                <a:latin typeface="Arial Black" pitchFamily="34" charset="0"/>
              </a:rPr>
              <a:t>Чтить</a:t>
            </a:r>
          </a:p>
          <a:p>
            <a:r>
              <a:rPr lang="ru-RU" sz="4400" dirty="0" smtClean="0">
                <a:latin typeface="Arial Black" pitchFamily="34" charset="0"/>
              </a:rPr>
              <a:t>Хладнокровный</a:t>
            </a:r>
            <a:endParaRPr lang="ru-RU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836712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40050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987824" y="33265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Фразеологизмы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1484784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Arial Black" pitchFamily="34" charset="0"/>
              </a:rPr>
              <a:t>Скатертью дорога</a:t>
            </a:r>
            <a:endParaRPr lang="ru-RU" sz="5400" dirty="0"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39110"/>
            <a:ext cx="3776862" cy="3172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99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836712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40050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987824" y="26064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Распространи предложение: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1700808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Гуляет ветер.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24944"/>
            <a:ext cx="4922536" cy="3322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026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836712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40050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915816" y="361692"/>
            <a:ext cx="59766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Comic Sans MS" pitchFamily="66" charset="0"/>
              </a:rPr>
              <a:t>Игра « Какой ряд больше»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1ряд- буква С,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2 ряд- буква к,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3 ряд – буква-д.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836712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endParaRPr lang="ru-RU" sz="4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40050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01" y="332656"/>
            <a:ext cx="820983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836712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1F497D"/>
                </a:solidFill>
                <a:latin typeface="Comic Sans MS" pitchFamily="66" charset="0"/>
              </a:rPr>
              <a:t> </a:t>
            </a:r>
          </a:p>
          <a:p>
            <a:endParaRPr lang="ru-RU" sz="4800" dirty="0">
              <a:solidFill>
                <a:srgbClr val="1F497D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40050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2984"/>
            <a:ext cx="8534400" cy="635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836712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1F497D"/>
                </a:solidFill>
                <a:latin typeface="Comic Sans MS" pitchFamily="66" charset="0"/>
              </a:rPr>
              <a:t> </a:t>
            </a:r>
          </a:p>
          <a:p>
            <a:endParaRPr lang="ru-RU" sz="4800" dirty="0">
              <a:solidFill>
                <a:srgbClr val="1F497D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40050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6672"/>
            <a:ext cx="2808312" cy="3496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4509120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А.С. Пушкин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928670"/>
            <a:ext cx="6858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o4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ero4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ero4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pero4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pero4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119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Тема Office</vt:lpstr>
      <vt:lpstr>1_Тема Office</vt:lpstr>
      <vt:lpstr>pero4</vt:lpstr>
      <vt:lpstr>1_pero4</vt:lpstr>
      <vt:lpstr>2_pero4</vt:lpstr>
      <vt:lpstr>3_pero4</vt:lpstr>
      <vt:lpstr>4_pero4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TheLastImperor</dc:creator>
  <cp:lastModifiedBy>TheLastImperor</cp:lastModifiedBy>
  <cp:revision>18</cp:revision>
  <dcterms:created xsi:type="dcterms:W3CDTF">2016-01-22T15:35:12Z</dcterms:created>
  <dcterms:modified xsi:type="dcterms:W3CDTF">2016-01-23T11:44:27Z</dcterms:modified>
</cp:coreProperties>
</file>