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  <p:sldId id="289" r:id="rId18"/>
    <p:sldId id="272" r:id="rId19"/>
    <p:sldId id="273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692696"/>
            <a:ext cx="6264696" cy="4536504"/>
          </a:xfrm>
        </p:spPr>
        <p:txBody>
          <a:bodyPr/>
          <a:lstStyle/>
          <a:p>
            <a:pPr algn="ctr"/>
            <a:r>
              <a:rPr lang="ru-RU" sz="3600" dirty="0" smtClean="0"/>
              <a:t>Интегрированный досуг </a:t>
            </a:r>
            <a:br>
              <a:rPr lang="ru-RU" sz="3600" dirty="0" smtClean="0"/>
            </a:br>
            <a:r>
              <a:rPr lang="ru-RU" sz="2400" dirty="0" smtClean="0"/>
              <a:t>для старших дошкольников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5400" dirty="0" smtClean="0">
                <a:latin typeface="Monotype Corsiva" pitchFamily="66" charset="0"/>
              </a:rPr>
              <a:t>«пусть улыбка будет красивой!»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61" y="692696"/>
            <a:ext cx="2525609" cy="1872208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МДОУ детский сад № 34 «Улыбка» компенсирующего вида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aminyzaboty.ru/wp-content/uploads/2012/01/Bezyimyannyi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123" y="2708920"/>
            <a:ext cx="2376485" cy="246980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5572140"/>
            <a:ext cx="3095596" cy="78581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 Бугрова Н.А.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Сладости вредны для наших зубов!</a:t>
            </a:r>
            <a:endParaRPr lang="ru-RU" dirty="0"/>
          </a:p>
        </p:txBody>
      </p:sp>
      <p:pic>
        <p:nvPicPr>
          <p:cNvPr id="4" name="Содержимое 3" descr="сладост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7198" y="1785927"/>
            <a:ext cx="720919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помогают расти кариозным монстрам!</a:t>
            </a:r>
            <a:endParaRPr lang="ru-RU" dirty="0"/>
          </a:p>
        </p:txBody>
      </p:sp>
      <p:pic>
        <p:nvPicPr>
          <p:cNvPr id="6" name="Содержимое 5" descr="кариозные монстры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643050"/>
            <a:ext cx="3500462" cy="3571900"/>
          </a:xfrm>
        </p:spPr>
      </p:pic>
      <p:pic>
        <p:nvPicPr>
          <p:cNvPr id="9" name="Содержимое 8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143372" y="1785926"/>
            <a:ext cx="3822724" cy="328614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357826"/>
            <a:ext cx="7242048" cy="135731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 теперь</a:t>
            </a:r>
            <a:r>
              <a:rPr kumimoji="0" lang="ru-RU" sz="3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давайте</a:t>
            </a:r>
            <a:r>
              <a:rPr kumimoji="0" lang="ru-RU" sz="3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нарисуем этих некрасивых и страшных монстров</a:t>
            </a: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Микробы делают дырки в твоих зубах!</a:t>
            </a:r>
            <a:endParaRPr lang="ru-RU" dirty="0"/>
          </a:p>
        </p:txBody>
      </p:sp>
      <p:pic>
        <p:nvPicPr>
          <p:cNvPr id="7" name="Содержимое 6" descr="дырки в зубах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84200" y="1632744"/>
            <a:ext cx="6985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Эмаль зуба разрушается!</a:t>
            </a:r>
            <a:endParaRPr lang="ru-RU" dirty="0"/>
          </a:p>
        </p:txBody>
      </p:sp>
      <p:pic>
        <p:nvPicPr>
          <p:cNvPr id="4" name="Содержимое 3" descr="монстр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74509" y="1609725"/>
            <a:ext cx="440438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Зубик начинает болеть!</a:t>
            </a:r>
            <a:endParaRPr lang="ru-RU" dirty="0"/>
          </a:p>
        </p:txBody>
      </p:sp>
      <p:pic>
        <p:nvPicPr>
          <p:cNvPr id="4" name="Содержимое 3" descr="зубная боль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2071678"/>
            <a:ext cx="3571900" cy="3571900"/>
          </a:xfrm>
        </p:spPr>
      </p:pic>
      <p:pic>
        <p:nvPicPr>
          <p:cNvPr id="6" name="Содержимое 5" descr="зуб боль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14810" y="2357430"/>
            <a:ext cx="3848503" cy="3164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 тогда к нам на помощь приходит добрый доктор - стоматолог!</a:t>
            </a:r>
            <a:endParaRPr lang="ru-RU" sz="2800" dirty="0"/>
          </a:p>
        </p:txBody>
      </p:sp>
      <p:pic>
        <p:nvPicPr>
          <p:cNvPr id="4" name="Содержимое 3" descr="стоматолог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285860"/>
            <a:ext cx="5715040" cy="42862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786454"/>
            <a:ext cx="7524752" cy="64294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 кто из вас уже был у стоматолога?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Правда, совсем не страшно?</a:t>
            </a:r>
            <a:endParaRPr lang="ru-RU" dirty="0"/>
          </a:p>
        </p:txBody>
      </p:sp>
      <p:pic>
        <p:nvPicPr>
          <p:cNvPr id="4" name="Содержимое 3" descr="не страшн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727437"/>
            <a:ext cx="7239000" cy="461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Чтобы зубки не болели, нужно 2 раза в год посещать стоматолога!</a:t>
            </a:r>
            <a:endParaRPr lang="ru-RU" dirty="0"/>
          </a:p>
        </p:txBody>
      </p:sp>
      <p:pic>
        <p:nvPicPr>
          <p:cNvPr id="1026" name="Picture 2" descr="http://habrastorage.org/getpro/habr/comment_images/737/4ee/42f/7374ee42f8260e21e633839bd1cb42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857364"/>
            <a:ext cx="6000792" cy="449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А еще для наших </a:t>
            </a:r>
            <a:r>
              <a:rPr lang="ru-RU" sz="3000" dirty="0" err="1" smtClean="0"/>
              <a:t>зубочков</a:t>
            </a:r>
            <a:r>
              <a:rPr lang="ru-RU" sz="3000" dirty="0" smtClean="0"/>
              <a:t> очень полезны овощи и фрукты!</a:t>
            </a:r>
            <a:endParaRPr lang="ru-RU" sz="3000" dirty="0"/>
          </a:p>
        </p:txBody>
      </p:sp>
      <p:pic>
        <p:nvPicPr>
          <p:cNvPr id="6" name="Содержимое 5" descr="фрукт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770856"/>
            <a:ext cx="72390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Они дают нам витамины и чистят зубки от налета, чтобы кариес не смог разрушить их!</a:t>
            </a:r>
            <a:endParaRPr lang="ru-RU" sz="3200" dirty="0"/>
          </a:p>
        </p:txBody>
      </p:sp>
      <p:pic>
        <p:nvPicPr>
          <p:cNvPr id="4" name="Содержимое 3" descr="дети едят яблок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8261" y="1857375"/>
            <a:ext cx="6916878" cy="459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0966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Здравствуйте, ребята!</a:t>
            </a:r>
            <a:br>
              <a:rPr lang="ru-RU" sz="3200" dirty="0" smtClean="0"/>
            </a:br>
            <a:r>
              <a:rPr lang="ru-RU" sz="3200" dirty="0" smtClean="0"/>
              <a:t>Вы меня узнали?</a:t>
            </a:r>
            <a:endParaRPr lang="ru-RU" sz="3200" dirty="0"/>
          </a:p>
        </p:txBody>
      </p:sp>
      <p:pic>
        <p:nvPicPr>
          <p:cNvPr id="1026" name="Picture 2" descr="C:\Users\-\Desktop\картинки для презентации\картинка зуб  33 тыс изображений найдено в Яндекс.Картинках_file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428736"/>
            <a:ext cx="3383507" cy="39883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42926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Красивая у меня улыбка?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А у вас?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61436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Если мы будем чистить зубки 2 раза в день и кушать овощи и фрукты, то сможем победить кариозных монстров!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Давайте их разорвем</a:t>
            </a:r>
            <a:endParaRPr lang="ru-RU" sz="4000" dirty="0"/>
          </a:p>
        </p:txBody>
      </p:sp>
      <p:pic>
        <p:nvPicPr>
          <p:cNvPr id="1026" name="Picture 2" descr="http://www.vseodetyah.com/editorfiles/rebenok-chistit-zuby-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857628"/>
            <a:ext cx="3143272" cy="2088553"/>
          </a:xfrm>
          <a:prstGeom prst="rect">
            <a:avLst/>
          </a:prstGeom>
          <a:noFill/>
        </p:spPr>
      </p:pic>
      <p:pic>
        <p:nvPicPr>
          <p:cNvPr id="1028" name="Picture 4" descr="http://mn.ocharovanie-zhenstvennosti.ru/2013/06/rebenok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2616" y="3714752"/>
            <a:ext cx="270402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какие еще продукты полезны для зубов???</a:t>
            </a:r>
            <a:endParaRPr lang="ru-RU" dirty="0"/>
          </a:p>
        </p:txBody>
      </p:sp>
      <p:pic>
        <p:nvPicPr>
          <p:cNvPr id="4" name="Содержимое 3" descr="овощ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Леденцы???</a:t>
            </a:r>
            <a:endParaRPr lang="ru-RU" dirty="0"/>
          </a:p>
        </p:txBody>
      </p:sp>
      <p:pic>
        <p:nvPicPr>
          <p:cNvPr id="4" name="Содержимое 3" descr="леденец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80543" y="1785926"/>
            <a:ext cx="6420415" cy="465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Апельсиновый сок???</a:t>
            </a:r>
            <a:endParaRPr lang="ru-RU" dirty="0"/>
          </a:p>
        </p:txBody>
      </p:sp>
      <p:pic>
        <p:nvPicPr>
          <p:cNvPr id="4" name="Содержимое 3" descr="со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609725"/>
            <a:ext cx="528641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шоколад???</a:t>
            </a:r>
            <a:endParaRPr lang="ru-RU" dirty="0"/>
          </a:p>
        </p:txBody>
      </p:sp>
      <p:pic>
        <p:nvPicPr>
          <p:cNvPr id="4" name="Содержимое 3" descr="шокола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80392" y="1857364"/>
            <a:ext cx="6131532" cy="417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Сыр и творог???</a:t>
            </a:r>
            <a:endParaRPr lang="ru-RU" dirty="0"/>
          </a:p>
        </p:txBody>
      </p:sp>
      <p:pic>
        <p:nvPicPr>
          <p:cNvPr id="7" name="Содержимое 6" descr="сыр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68852"/>
            <a:ext cx="3521075" cy="3388659"/>
          </a:xfrm>
        </p:spPr>
      </p:pic>
      <p:pic>
        <p:nvPicPr>
          <p:cNvPr id="8" name="Содержимое 7" descr="творог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071934" y="2285992"/>
            <a:ext cx="3958707" cy="2969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может быть, чипсы и сухарики???</a:t>
            </a:r>
            <a:endParaRPr lang="ru-RU" dirty="0"/>
          </a:p>
        </p:txBody>
      </p:sp>
      <p:pic>
        <p:nvPicPr>
          <p:cNvPr id="10" name="Содержимое 9" descr="сухарики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178300" y="2071678"/>
            <a:ext cx="3521075" cy="3643338"/>
          </a:xfrm>
        </p:spPr>
      </p:pic>
      <p:pic>
        <p:nvPicPr>
          <p:cNvPr id="12" name="Содержимое 11" descr="чипсы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Ягоды???</a:t>
            </a:r>
            <a:endParaRPr lang="ru-RU" dirty="0"/>
          </a:p>
        </p:txBody>
      </p:sp>
      <p:pic>
        <p:nvPicPr>
          <p:cNvPr id="6" name="Содержимое 5" descr="ягоды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0069" y="2357430"/>
            <a:ext cx="3430068" cy="2643206"/>
          </a:xfrm>
        </p:spPr>
      </p:pic>
      <p:pic>
        <p:nvPicPr>
          <p:cNvPr id="7" name="Содержимое 6" descr="ягоды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000496" y="2428868"/>
            <a:ext cx="3890275" cy="2619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молоко?</a:t>
            </a:r>
            <a:endParaRPr lang="ru-RU" dirty="0"/>
          </a:p>
        </p:txBody>
      </p:sp>
      <p:pic>
        <p:nvPicPr>
          <p:cNvPr id="7" name="Содержимое 6" descr="молок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5556" y="1609725"/>
            <a:ext cx="4202287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Печенье и торты???</a:t>
            </a:r>
            <a:endParaRPr lang="ru-RU" dirty="0"/>
          </a:p>
        </p:txBody>
      </p:sp>
      <p:pic>
        <p:nvPicPr>
          <p:cNvPr id="7" name="Содержимое 6" descr="печенье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8" name="Содержимое 7" descr="торт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у этой девочки все в порядке с зубками?</a:t>
            </a:r>
            <a:endParaRPr lang="ru-RU" dirty="0"/>
          </a:p>
        </p:txBody>
      </p:sp>
      <p:pic>
        <p:nvPicPr>
          <p:cNvPr id="4" name="Содержимое 3" descr="зуб в рук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643050"/>
            <a:ext cx="6476653" cy="4313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как насчет морковки???</a:t>
            </a:r>
            <a:endParaRPr lang="ru-RU" dirty="0"/>
          </a:p>
        </p:txBody>
      </p:sp>
      <p:pic>
        <p:nvPicPr>
          <p:cNvPr id="6" name="Содержимое 5" descr="морковь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57287" y="1842293"/>
            <a:ext cx="6200795" cy="465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Запомните!!!</a:t>
            </a:r>
            <a:br>
              <a:rPr lang="ru-RU" dirty="0" smtClean="0"/>
            </a:br>
            <a:r>
              <a:rPr lang="ru-RU" sz="2200" dirty="0" smtClean="0"/>
              <a:t>Сладости, печенье, чипсы – </a:t>
            </a:r>
            <a:r>
              <a:rPr lang="ru-RU" sz="3100" dirty="0" smtClean="0"/>
              <a:t>Вредно!!!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Овощи, фрукты – </a:t>
            </a:r>
            <a:r>
              <a:rPr lang="ru-RU" sz="2700" dirty="0" smtClean="0"/>
              <a:t>полезно!!!</a:t>
            </a:r>
            <a:endParaRPr lang="ru-RU" sz="2700" dirty="0"/>
          </a:p>
        </p:txBody>
      </p:sp>
      <p:pic>
        <p:nvPicPr>
          <p:cNvPr id="7" name="Содержимое 6" descr="сладкое вредно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  <p:pic>
        <p:nvPicPr>
          <p:cNvPr id="8" name="Содержимое 7" descr="едят овощи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178300" y="2214554"/>
            <a:ext cx="3822724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72816"/>
            <a:ext cx="7239000" cy="3156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 сейчас, ребята, давайте сделаем большой плакат в подарок малышам!</a:t>
            </a:r>
            <a:br>
              <a:rPr lang="ru-RU" sz="3600" dirty="0" smtClean="0"/>
            </a:br>
            <a:r>
              <a:rPr lang="ru-RU" sz="3600" dirty="0" smtClean="0"/>
              <a:t>Пусть они тоже узнают, как сделать улыбку красивой </a:t>
            </a:r>
            <a:endParaRPr lang="ru-RU" sz="3600" dirty="0"/>
          </a:p>
        </p:txBody>
      </p:sp>
      <p:pic>
        <p:nvPicPr>
          <p:cNvPr id="3074" name="Picture 2" descr="http://deti06.net/wp-content/uploads/2012/07/Drawn_wallpapers_Color_game_018463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822017"/>
            <a:ext cx="2714644" cy="2035983"/>
          </a:xfrm>
          <a:prstGeom prst="rect">
            <a:avLst/>
          </a:prstGeom>
          <a:noFill/>
        </p:spPr>
      </p:pic>
      <p:pic>
        <p:nvPicPr>
          <p:cNvPr id="3076" name="Picture 4" descr="http://st03.kakprosto.ru/tumb/538/images/article/2014/3/13/143092_5321c0a48f3025321c0a48f33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52"/>
            <a:ext cx="2667019" cy="2000264"/>
          </a:xfrm>
          <a:prstGeom prst="rect">
            <a:avLst/>
          </a:prstGeom>
          <a:noFill/>
        </p:spPr>
      </p:pic>
      <p:pic>
        <p:nvPicPr>
          <p:cNvPr id="3078" name="Picture 6" descr="http://chitalochka-ru.ru/wp-content/uploads/2012/07/uchi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0"/>
            <a:ext cx="1949905" cy="2143140"/>
          </a:xfrm>
          <a:prstGeom prst="rect">
            <a:avLst/>
          </a:prstGeom>
          <a:noFill/>
        </p:spPr>
      </p:pic>
      <p:pic>
        <p:nvPicPr>
          <p:cNvPr id="3080" name="Picture 8" descr="http://tropinkadobra.ucoz.ru/Oformlenie/v_schkolu/prinadlezhnosti_dlja_tru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967846"/>
            <a:ext cx="2500330" cy="189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 свидания, ребята!!!</a:t>
            </a:r>
            <a:endParaRPr lang="ru-RU" dirty="0"/>
          </a:p>
        </p:txBody>
      </p:sp>
      <p:pic>
        <p:nvPicPr>
          <p:cNvPr id="46082" name="Picture 2" descr="http://maminyzaboty.ru/wp-content/uploads/2012/01/Bezyimyannyi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571612"/>
            <a:ext cx="4929222" cy="512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ВЫ знаете, что нужно делать, чтобы зубки были здоровыми?</a:t>
            </a:r>
            <a:endParaRPr lang="ru-RU" dirty="0"/>
          </a:p>
        </p:txBody>
      </p:sp>
      <p:pic>
        <p:nvPicPr>
          <p:cNvPr id="4" name="Содержимое 3" descr="прику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928802"/>
            <a:ext cx="6786610" cy="4413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кто знает, сколько раз в день нужно чистить зубы?</a:t>
            </a:r>
            <a:endParaRPr lang="ru-RU" dirty="0"/>
          </a:p>
        </p:txBody>
      </p:sp>
      <p:pic>
        <p:nvPicPr>
          <p:cNvPr id="4" name="Содержимое 3" descr="кот чистит зуб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765" y="1609725"/>
            <a:ext cx="415187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Правильно!!! 2 раза!</a:t>
            </a:r>
            <a:endParaRPr lang="ru-RU" dirty="0"/>
          </a:p>
        </p:txBody>
      </p:sp>
      <p:pic>
        <p:nvPicPr>
          <p:cNvPr id="4" name="Содержимое 3" descr="2 раз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6694619" cy="4463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раз - утром после еды</a:t>
            </a:r>
            <a:endParaRPr lang="ru-RU" dirty="0"/>
          </a:p>
        </p:txBody>
      </p:sp>
      <p:pic>
        <p:nvPicPr>
          <p:cNvPr id="4" name="Содержимое 3" descr="утром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28700" y="2004219"/>
            <a:ext cx="6257944" cy="4165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второй раз - перед сном</a:t>
            </a:r>
            <a:endParaRPr lang="ru-RU" dirty="0"/>
          </a:p>
        </p:txBody>
      </p:sp>
      <p:pic>
        <p:nvPicPr>
          <p:cNvPr id="4" name="Содержимое 3" descr="перед сном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28700" y="1837531"/>
            <a:ext cx="6096000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до чистит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628" y="357166"/>
            <a:ext cx="785039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264</Words>
  <Application>Microsoft Office PowerPoint</Application>
  <PresentationFormat>Экран (4:3)</PresentationFormat>
  <Paragraphs>37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Интегрированный досуг  для старших дошкольников     «пусть улыбка будет красивой!»</vt:lpstr>
      <vt:lpstr>Здравствуйте, ребята! Вы меня узнали?</vt:lpstr>
      <vt:lpstr>А у этой девочки все в порядке с зубками?</vt:lpstr>
      <vt:lpstr>А ВЫ знаете, что нужно делать, чтобы зубки были здоровыми?</vt:lpstr>
      <vt:lpstr>А кто знает, сколько раз в день нужно чистить зубы?</vt:lpstr>
      <vt:lpstr>Правильно!!! 2 раза!</vt:lpstr>
      <vt:lpstr>Первый раз - утром после еды</vt:lpstr>
      <vt:lpstr>А второй раз - перед сном</vt:lpstr>
      <vt:lpstr>Слайд 9</vt:lpstr>
      <vt:lpstr>Сладости вредны для наших зубов!</vt:lpstr>
      <vt:lpstr>Они помогают расти кариозным монстрам!</vt:lpstr>
      <vt:lpstr>Микробы делают дырки в твоих зубах!</vt:lpstr>
      <vt:lpstr>Эмаль зуба разрушается!</vt:lpstr>
      <vt:lpstr>Зубик начинает болеть!</vt:lpstr>
      <vt:lpstr>И тогда к нам на помощь приходит добрый доктор - стоматолог!</vt:lpstr>
      <vt:lpstr>Правда, совсем не страшно?</vt:lpstr>
      <vt:lpstr>Чтобы зубки не болели, нужно 2 раза в год посещать стоматолога!</vt:lpstr>
      <vt:lpstr>А еще для наших зубочков очень полезны овощи и фрукты!</vt:lpstr>
      <vt:lpstr>Они дают нам витамины и чистят зубки от налета, чтобы кариес не смог разрушить их!</vt:lpstr>
      <vt:lpstr>Если мы будем чистить зубки 2 раза в день и кушать овощи и фрукты, то сможем победить кариозных монстров!     Давайте их разорвем</vt:lpstr>
      <vt:lpstr>А какие еще продукты полезны для зубов???</vt:lpstr>
      <vt:lpstr>Леденцы???</vt:lpstr>
      <vt:lpstr>Апельсиновый сок???</vt:lpstr>
      <vt:lpstr>А шоколад???</vt:lpstr>
      <vt:lpstr>Сыр и творог???</vt:lpstr>
      <vt:lpstr>А может быть, чипсы и сухарики???</vt:lpstr>
      <vt:lpstr>Ягоды???</vt:lpstr>
      <vt:lpstr>А молоко?</vt:lpstr>
      <vt:lpstr>Печенье и торты???</vt:lpstr>
      <vt:lpstr>А как насчет морковки???</vt:lpstr>
      <vt:lpstr>Запомните!!! Сладости, печенье, чипсы – Вредно!!! Овощи, фрукты – полезно!!!</vt:lpstr>
      <vt:lpstr>А сейчас, ребята, давайте сделаем большой плакат в подарок малышам! Пусть они тоже узнают, как сделать улыбку красивой </vt:lpstr>
      <vt:lpstr>До свидания, ребята!!!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HP TouchSmart</cp:lastModifiedBy>
  <cp:revision>26</cp:revision>
  <dcterms:created xsi:type="dcterms:W3CDTF">2015-01-19T17:17:11Z</dcterms:created>
  <dcterms:modified xsi:type="dcterms:W3CDTF">2016-01-27T21:05:44Z</dcterms:modified>
</cp:coreProperties>
</file>