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4" d="100"/>
          <a:sy n="74" d="100"/>
        </p:scale>
        <p:origin x="-118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268760"/>
            <a:ext cx="8062912" cy="37444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Т е м а: </a:t>
            </a:r>
            <a:br>
              <a:rPr lang="ru-RU" sz="4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«В МИРЕ НАРОДНОГО ЗОДЧЕСТВА. «КАЖДЫЙ ГОРОД ИМЕЕТ СВОЙ НОРОВ»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445224"/>
            <a:ext cx="8062912" cy="115212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Московский Кремль</a:t>
            </a:r>
          </a:p>
        </p:txBody>
      </p:sp>
      <p:pic>
        <p:nvPicPr>
          <p:cNvPr id="23554" name="Picture 2" descr="http://tainy.net/wp-content/uploads/2011/11/0_2e37f_2adecdb9_XL-600x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02823"/>
            <a:ext cx="6336704" cy="5555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istrf.ru/uploads/media/location/0001/02/19e18677821a84fc2f0a45a7a9bf2b2f7831cd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newsru.com/pict/id/large/675725_200408051332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70785" cy="567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Даниловский</a:t>
            </a:r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монастырь </a:t>
            </a:r>
            <a:b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 Переславле-Залесском</a:t>
            </a:r>
          </a:p>
        </p:txBody>
      </p:sp>
      <p:pic>
        <p:nvPicPr>
          <p:cNvPr id="27652" name="Picture 4" descr="http://img1.liveinternet.ru/images/attach/c/7/97/626/97626821_4882572_WsLTmEIi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416824" cy="457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В. Федосеев Борисоглебск</a:t>
            </a:r>
          </a:p>
        </p:txBody>
      </p:sp>
      <p:pic>
        <p:nvPicPr>
          <p:cNvPr id="29698" name="Picture 2" descr="http://www.temples.ru/private/f000059/torzhok-klimen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94774"/>
            <a:ext cx="6971928" cy="5228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Кирилло-Белозерский монастырь.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22" name="Picture 2" descr="http://s06.radikal.ru/i179/1206/c0/1802569c8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11" y="1556791"/>
            <a:ext cx="8113945" cy="4982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3681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Вид кремля города </a:t>
            </a:r>
            <a:b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Ростова Великого</a:t>
            </a:r>
          </a:p>
        </p:txBody>
      </p:sp>
      <p:pic>
        <p:nvPicPr>
          <p:cNvPr id="31746" name="Picture 2" descr="http://i4.otzovik.com/2011/08/25/110900/img/78817688.jpg"/>
          <p:cNvPicPr>
            <a:picLocks noChangeAspect="1" noChangeArrowheads="1"/>
          </p:cNvPicPr>
          <p:nvPr/>
        </p:nvPicPr>
        <p:blipFill>
          <a:blip r:embed="rId2" cstate="print"/>
          <a:srcRect b="3906"/>
          <a:stretch>
            <a:fillRect/>
          </a:stretch>
        </p:blipFill>
        <p:spPr bwMode="auto">
          <a:xfrm>
            <a:off x="1259632" y="1700808"/>
            <a:ext cx="680925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спекты уроков\Копия Копия Копия к уро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00820"/>
            <a:ext cx="7429552" cy="600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Схемы старинных русских крепостей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59"/>
            <a:ext cx="8215370" cy="55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103" r="1941" b="8460"/>
          <a:stretch>
            <a:fillRect/>
          </a:stretch>
        </p:blipFill>
        <p:spPr bwMode="auto">
          <a:xfrm>
            <a:off x="642910" y="500042"/>
            <a:ext cx="786634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632985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Издавна русский человек селился на богатых лесом берегах озер и рек.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Лесные чащи давали ему приют и кров, пищу и материал для построек.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Из леса рубили избы и амбары, возводили </a:t>
            </a:r>
            <a:r>
              <a:rPr lang="ru-RU" sz="3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церкви и соборы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строили </a:t>
            </a:r>
            <a:r>
              <a:rPr lang="ru-RU" sz="3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города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b="1" i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городцы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(маленькие городки), </a:t>
            </a:r>
            <a:r>
              <a:rPr lang="ru-RU" sz="3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кремли.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Как вы понимаете слово </a:t>
            </a:r>
            <a:r>
              <a:rPr lang="ru-RU" sz="3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«кремль»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?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Как можно назвать по- другому? </a:t>
            </a:r>
            <a:r>
              <a:rPr lang="ru-RU" sz="3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(Крепость.)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Что значит крепость? </a:t>
            </a:r>
            <a:r>
              <a:rPr lang="ru-RU" sz="3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(От слова «крепкий»)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665"/>
          <a:stretch>
            <a:fillRect/>
          </a:stretch>
        </p:blipFill>
        <p:spPr bwMode="auto">
          <a:xfrm>
            <a:off x="285720" y="1142984"/>
            <a:ext cx="8556266" cy="50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Спасибо 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41764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Летописи рассказывают, что уже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 IX веке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на самой заре русской государственности, были построены </a:t>
            </a:r>
            <a:r>
              <a:rPr lang="ru-RU" sz="3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города-крепости:</a:t>
            </a: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Новгород, Ростов Великий, Киев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Новгород</a:t>
            </a:r>
            <a:endParaRPr lang="ru-RU" b="1" dirty="0"/>
          </a:p>
        </p:txBody>
      </p:sp>
      <p:pic>
        <p:nvPicPr>
          <p:cNvPr id="3" name="Picture 2" descr="http://www.novgorod1150.ru/data/image/Novgorod-950-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8556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Ростов Великий</a:t>
            </a:r>
            <a:endParaRPr lang="ru-RU" b="1" dirty="0"/>
          </a:p>
        </p:txBody>
      </p:sp>
      <p:pic>
        <p:nvPicPr>
          <p:cNvPr id="16386" name="Picture 2" descr="http://www.free-lancers.net/posted_preview/BF3FE761EE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805993" cy="4934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8012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Киев</a:t>
            </a:r>
            <a:endParaRPr lang="ru-RU" b="1" dirty="0"/>
          </a:p>
        </p:txBody>
      </p:sp>
      <p:pic>
        <p:nvPicPr>
          <p:cNvPr id="18434" name="Picture 2" descr="http://www.rusich1.ru/_ph/32/97788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7704856" cy="491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ultandart.ru/uploads/posts_meta/albums/18064_album-z654rardzthd2ydbeh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1110" cy="4608512"/>
          </a:xfrm>
          <a:prstGeom prst="rect">
            <a:avLst/>
          </a:prstGeom>
          <a:noFill/>
        </p:spPr>
      </p:pic>
      <p:pic>
        <p:nvPicPr>
          <p:cNvPr id="19460" name="Picture 4" descr="http://img0.liveinternet.ru/images/attach/c/3/84/261/84261678_large_Bogatuyr.jpg"/>
          <p:cNvPicPr>
            <a:picLocks noChangeAspect="1" noChangeArrowheads="1"/>
          </p:cNvPicPr>
          <p:nvPr/>
        </p:nvPicPr>
        <p:blipFill>
          <a:blip r:embed="rId3" cstate="print"/>
          <a:srcRect l="14338" r="12670"/>
          <a:stretch>
            <a:fillRect/>
          </a:stretch>
        </p:blipFill>
        <p:spPr bwMode="auto">
          <a:xfrm>
            <a:off x="3923928" y="1412776"/>
            <a:ext cx="484986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.tyt.by/620x620s/n/09/0/tri_bogaty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4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Слово </a:t>
            </a:r>
            <a:r>
              <a:rPr lang="ru-RU" sz="3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«кремль» </a:t>
            </a:r>
            <a:r>
              <a:rPr lang="ru-RU" sz="34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вошло в употребление при князе Иване Калите в XIV веке, когда Московскую крепость на </a:t>
            </a:r>
            <a:r>
              <a:rPr lang="ru-RU" sz="3400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Боровицком</a:t>
            </a:r>
            <a:r>
              <a:rPr lang="ru-RU" sz="34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холме опоясали мощные </a:t>
            </a:r>
            <a:r>
              <a:rPr lang="ru-RU" sz="34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стрельницы</a:t>
            </a:r>
            <a:r>
              <a:rPr lang="ru-RU" sz="34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предшественницы нынешних кремлевских башен. </a:t>
            </a:r>
          </a:p>
        </p:txBody>
      </p:sp>
      <p:pic>
        <p:nvPicPr>
          <p:cNvPr id="21506" name="Picture 2" descr="http://ruskline.ru/images/2013/25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760640" cy="411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75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 е м а:  «В МИРЕ НАРОДНОГО ЗОДЧЕСТВА. «КАЖДЫЙ ГОРОД ИМЕЕТ СВОЙ НОРОВ» </vt:lpstr>
      <vt:lpstr>Издавна русский человек селился на богатых лесом берегах озер и рек.  Лесные чащи давали ему приют и кров, пищу и материал для построек.  Из леса рубили избы и амбары, возводили церкви и соборы, строили города,  городцы (маленькие городки), кремли. Как вы понимаете слово «кремль»?  Как можно назвать по- другому? (Крепость.)  Что значит крепость? (От слова «крепкий») </vt:lpstr>
      <vt:lpstr>Летописи рассказывают, что уже  в IX веке, на самой заре русской государственности, были построены города-крепости:  Новгород, Ростов Великий, Киев </vt:lpstr>
      <vt:lpstr>Новгород</vt:lpstr>
      <vt:lpstr>Ростов Великий</vt:lpstr>
      <vt:lpstr>Киев</vt:lpstr>
      <vt:lpstr>Презентация PowerPoint</vt:lpstr>
      <vt:lpstr>Презентация PowerPoint</vt:lpstr>
      <vt:lpstr>Слово «кремль» вошло в употребление при князе Иване Калите в XIV веке, когда Московскую крепость на Боровицком холме опоясали мощные стрельницы, предшественницы нынешних кремлевских башен. </vt:lpstr>
      <vt:lpstr>Московский Кремль</vt:lpstr>
      <vt:lpstr>Презентация PowerPoint</vt:lpstr>
      <vt:lpstr>Презентация PowerPoint</vt:lpstr>
      <vt:lpstr>Даниловский монастырь  в Переславле-Залесском</vt:lpstr>
      <vt:lpstr>В. Федосеев Борисоглебск</vt:lpstr>
      <vt:lpstr> Кирилло-Белозерский монастырь. </vt:lpstr>
      <vt:lpstr>Вид кремля города  Ростова Великого</vt:lpstr>
      <vt:lpstr>Презентация PowerPoint</vt:lpstr>
      <vt:lpstr>Схемы старинных русских крепостей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е м а: «В МИРЕ НАРОДНОГО ЗОДЧЕСТВА. «КАЖДЫЙ ГОРОД ИМЕЕТ СВОЙ НОРОВ» </dc:title>
  <dc:creator>Наталья</dc:creator>
  <cp:lastModifiedBy>1</cp:lastModifiedBy>
  <cp:revision>9</cp:revision>
  <dcterms:created xsi:type="dcterms:W3CDTF">2014-02-06T18:00:42Z</dcterms:created>
  <dcterms:modified xsi:type="dcterms:W3CDTF">2016-01-25T15:32:56Z</dcterms:modified>
</cp:coreProperties>
</file>