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7" r:id="rId2"/>
    <p:sldId id="279" r:id="rId3"/>
    <p:sldId id="278" r:id="rId4"/>
    <p:sldId id="275" r:id="rId5"/>
    <p:sldId id="271" r:id="rId6"/>
    <p:sldId id="272" r:id="rId7"/>
    <p:sldId id="273" r:id="rId8"/>
    <p:sldId id="274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4" autoAdjust="0"/>
    <p:restoredTop sz="94660"/>
  </p:normalViewPr>
  <p:slideViewPr>
    <p:cSldViewPr>
      <p:cViewPr>
        <p:scale>
          <a:sx n="50" d="100"/>
          <a:sy n="50" d="100"/>
        </p:scale>
        <p:origin x="-2016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65F2C-C14B-4DB4-B1F1-D50065A7AD0A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3EC33-E4AA-43E8-A6D4-D92A3EB32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740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3EC33-E4AA-43E8-A6D4-D92A3EB3256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91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C%D0%B5%D0%B4%D0%B0%D0%BB%D1%8C" TargetMode="External"/><Relationship Id="rId2" Type="http://schemas.openxmlformats.org/officeDocument/2006/relationships/hyperlink" Target="http://ru.wikipedia.org/wiki/%D0%9E%D1%80%D0%B4%D0%B5%D0%B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26177" y="5229200"/>
            <a:ext cx="5637010" cy="1098143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Презентацию подготовили </a:t>
            </a:r>
          </a:p>
          <a:p>
            <a:r>
              <a:rPr lang="ru-RU" sz="1800" b="1" dirty="0">
                <a:solidFill>
                  <a:schemeClr val="accent3">
                    <a:lumMod val="50000"/>
                  </a:schemeClr>
                </a:solidFill>
              </a:rPr>
              <a:t>у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ченики 1 а класса МБОУ «ООШ №15»</a:t>
            </a:r>
          </a:p>
          <a:p>
            <a:r>
              <a:rPr lang="ru-RU" sz="1800" b="1" dirty="0">
                <a:solidFill>
                  <a:schemeClr val="accent3">
                    <a:lumMod val="50000"/>
                  </a:schemeClr>
                </a:solidFill>
              </a:rPr>
              <a:t>р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уководитель: </a:t>
            </a:r>
            <a:r>
              <a:rPr lang="ru-RU" sz="1800" b="1" dirty="0" err="1" smtClean="0">
                <a:solidFill>
                  <a:schemeClr val="accent3">
                    <a:lumMod val="50000"/>
                  </a:schemeClr>
                </a:solidFill>
              </a:rPr>
              <a:t>ЮсуповаГ.И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430" y="1467644"/>
            <a:ext cx="851403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30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%D0%97%D0%BD%D0%B0%D0%BC%D1%8F_%D0%9F%D0%BE%D0%B1%D0%B5%D0%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38944"/>
            <a:ext cx="5472832" cy="6156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674642" y="0"/>
            <a:ext cx="4626588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endParaRPr lang="ru-RU" altLang="ru-RU" sz="4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 altLang="ru-RU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ПОБЕДА</a:t>
            </a:r>
            <a:r>
              <a:rPr lang="ru-RU" altLang="ru-RU" sz="7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00192" y="1320572"/>
            <a:ext cx="26642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ru-RU" altLang="ru-RU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ПОБЕДА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ru-RU" altLang="ru-RU" sz="4400" dirty="0" smtClean="0">
                <a:solidFill>
                  <a:srgbClr val="21274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неё </a:t>
            </a:r>
            <a:r>
              <a:rPr lang="ru-RU" altLang="ru-RU" sz="4400" dirty="0">
                <a:solidFill>
                  <a:srgbClr val="21274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боролись и стар и млад…</a:t>
            </a:r>
          </a:p>
        </p:txBody>
      </p:sp>
    </p:spTree>
    <p:extLst>
      <p:ext uri="{BB962C8B-B14F-4D97-AF65-F5344CB8AC3E}">
        <p14:creationId xmlns:p14="http://schemas.microsoft.com/office/powerpoint/2010/main" val="225052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925" decel="100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925" decel="100000"/>
                                        <p:tgtEl>
                                          <p:spTgt spid="430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1925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925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00113" y="692150"/>
            <a:ext cx="72215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alt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боевые заслуги десятки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alt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тысяч детей и пионеров были награждены </a:t>
            </a:r>
            <a:br>
              <a:rPr lang="ru-RU" alt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 tooltip="Орден"/>
              </a:rPr>
              <a:t>орденами</a:t>
            </a:r>
            <a:r>
              <a:rPr lang="ru-RU" altLang="ru-RU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 </a:t>
            </a:r>
            <a:r>
              <a:rPr lang="ru-RU" altLang="ru-RU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3" tooltip="Медаль"/>
              </a:rPr>
              <a:t>медалями</a:t>
            </a:r>
            <a:r>
              <a:rPr lang="ru-RU" altLang="ru-RU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49619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2755" y="1412776"/>
            <a:ext cx="3661792" cy="2230184"/>
          </a:xfrm>
        </p:spPr>
        <p:txBody>
          <a:bodyPr/>
          <a:lstStyle/>
          <a:p>
            <a:pPr marL="0" indent="0" algn="l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/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>Леня Голиков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Герой Советского Союза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-19631"/>
            <a:ext cx="6284168" cy="12573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19458" name="Picture 2" descr="Голиков Леонид Александрович (Лёня Голиков) юный партизан-разведчик 67-го партизанского отряда 4-й Ленинградской партизанской б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9626" y="1484784"/>
            <a:ext cx="4267200" cy="575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565" y="1790700"/>
            <a:ext cx="1262063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906" y="-57150"/>
            <a:ext cx="813276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90" name="Picture 6" descr="К 70-летию Великой Победы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48444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868144" y="404664"/>
            <a:ext cx="32758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1200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altLang="ru-R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Рос в деревне </a:t>
            </a:r>
            <a:r>
              <a:rPr lang="ru-RU" altLang="ru-RU" sz="3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Лукино</a:t>
            </a:r>
            <a:r>
              <a:rPr lang="ru-RU" altLang="ru-RU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, на берегу реки Поло, что впадает в легендарное Ильмень-озеро. Когда его родное село захватил враг, мальчик ушел к партизанам.</a:t>
            </a:r>
          </a:p>
        </p:txBody>
      </p:sp>
    </p:spTree>
    <p:extLst>
      <p:ext uri="{BB962C8B-B14F-4D97-AF65-F5344CB8AC3E}">
        <p14:creationId xmlns:p14="http://schemas.microsoft.com/office/powerpoint/2010/main" val="175390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44010" y="404664"/>
            <a:ext cx="4499990" cy="629788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alt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</a:rPr>
              <a:t> Был в его жизни бой, который Леня вел один на один с фашистским генералом. Граната, брошенная мальчиком, подбила машину. Из нее выбрался гитлеровец с портфелем в руках и, отстреливаясь, бросился бежать. Леня - за ним. Почти километр преследовал он врага и, наконец, убил его. В портфеле оказались очень важные документы. 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410" name="Picture 2" descr="Лёня Голиков - Биография - Документальная литература - Читать онлайн - BooksBun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49660"/>
            <a:ext cx="4629201" cy="517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58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Детская библиотека интересов - Дети военной поры (Вторая мировая, ВОв). . Для младших школьников (7-9 лет)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925" y="548680"/>
            <a:ext cx="4762500" cy="463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48064" y="518074"/>
            <a:ext cx="381238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prstClr val="black"/>
                </a:solidFill>
                <a:latin typeface="Calibri"/>
              </a:rPr>
              <a:t>Немало было еще боев в его недолгой жизни! И ни разу не дрогнул юный герой, сражавшийся плечом к плечу со взрослыми. Он погиб под селом Острая Лука зимой 1943 года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68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511719"/>
            <a:ext cx="507605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3600" b="1" dirty="0" smtClean="0">
                <a:solidFill>
                  <a:srgbClr val="FF0000"/>
                </a:solidFill>
                <a:latin typeface="Calibri"/>
              </a:rPr>
              <a:t>Пионеру-партизану 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altLang="ru-RU" sz="4800" b="1" dirty="0" smtClean="0">
                <a:solidFill>
                  <a:srgbClr val="FF0000"/>
                </a:solidFill>
                <a:latin typeface="Calibri"/>
              </a:rPr>
              <a:t>Лене </a:t>
            </a:r>
            <a:r>
              <a:rPr lang="ru-RU" altLang="ru-RU" sz="4800" b="1" dirty="0">
                <a:solidFill>
                  <a:srgbClr val="FF0000"/>
                </a:solidFill>
                <a:latin typeface="Calibri"/>
              </a:rPr>
              <a:t>Голикову </a:t>
            </a:r>
            <a:r>
              <a:rPr lang="ru-RU" altLang="ru-RU" sz="2400" b="1" dirty="0" smtClean="0">
                <a:solidFill>
                  <a:srgbClr val="FF0000"/>
                </a:solidFill>
                <a:latin typeface="Calibri"/>
              </a:rPr>
              <a:t>звание </a:t>
            </a:r>
            <a:r>
              <a:rPr lang="ru-RU" altLang="ru-RU" sz="3600" b="1" dirty="0">
                <a:solidFill>
                  <a:srgbClr val="FF0000"/>
                </a:solidFill>
                <a:latin typeface="Calibri"/>
              </a:rPr>
              <a:t>Героя Советского Союза.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2852936"/>
            <a:ext cx="6912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8740" lvl="0"/>
            <a:r>
              <a:rPr lang="ru-RU" sz="2400" dirty="0" smtClean="0">
                <a:solidFill>
                  <a:prstClr val="black"/>
                </a:solidFill>
              </a:rPr>
              <a:t>Бесстр</a:t>
            </a:r>
            <a:r>
              <a:rPr lang="ru-RU" sz="2400" dirty="0" smtClean="0"/>
              <a:t>ашное </a:t>
            </a:r>
            <a:r>
              <a:rPr lang="ru-RU" sz="2400" dirty="0"/>
              <a:t>имя – награда герою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Он </a:t>
            </a:r>
            <a:r>
              <a:rPr lang="ru-RU" sz="2400" dirty="0"/>
              <a:t>вашим ровесником </a:t>
            </a:r>
            <a:r>
              <a:rPr lang="ru-RU" sz="2400" dirty="0" smtClean="0"/>
              <a:t>был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Споёмте о </a:t>
            </a:r>
            <a:r>
              <a:rPr lang="ru-RU" sz="2400" dirty="0" err="1" smtClean="0"/>
              <a:t>том,как</a:t>
            </a:r>
            <a:r>
              <a:rPr lang="ru-RU" sz="2400" dirty="0" smtClean="0"/>
              <a:t> любимец отряда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Бесстрашно </a:t>
            </a:r>
            <a:r>
              <a:rPr lang="ru-RU" sz="2400" dirty="0"/>
              <a:t>в разведку ходил.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Споемте </a:t>
            </a:r>
            <a:r>
              <a:rPr lang="ru-RU" sz="2400" dirty="0"/>
              <a:t>о том, как летали с пути эшелоны,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Которые </a:t>
            </a:r>
            <a:r>
              <a:rPr lang="ru-RU" sz="2400" dirty="0"/>
              <a:t>он подрывал.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Всем </a:t>
            </a:r>
            <a:r>
              <a:rPr lang="ru-RU" sz="2400" dirty="0"/>
              <a:t>сердцем в победу грядущую верил,</a:t>
            </a:r>
          </a:p>
          <a:p>
            <a:pPr marL="1348740">
              <a:spcAft>
                <a:spcPts val="0"/>
              </a:spcAft>
            </a:pPr>
            <a:r>
              <a:rPr lang="ru-RU" sz="2400" dirty="0" smtClean="0"/>
              <a:t>В </a:t>
            </a:r>
            <a:r>
              <a:rPr lang="ru-RU" sz="2400" dirty="0"/>
              <a:t>бою он отчаянным был.</a:t>
            </a:r>
            <a:endParaRPr lang="ru-RU" sz="2400" dirty="0">
              <a:effectLst/>
            </a:endParaRPr>
          </a:p>
        </p:txBody>
      </p:sp>
      <p:pic>
        <p:nvPicPr>
          <p:cNvPr id="20482" name="Picture 2" descr="Материалы по тегу: дети-герои Аргументы и Факт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394174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8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День победы-2013 в Костроме завершится праздничным фейерверком - KO44.RU - Информационный портал Костромы и Костромской област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6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218</Words>
  <Application>Microsoft Office PowerPoint</Application>
  <PresentationFormat>Экран (4:3)</PresentationFormat>
  <Paragraphs>24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 Леня Голиков Герой Советского Союза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Gulnaz</dc:creator>
  <cp:lastModifiedBy>Gulnaz</cp:lastModifiedBy>
  <cp:revision>24</cp:revision>
  <dcterms:created xsi:type="dcterms:W3CDTF">2015-04-24T17:41:40Z</dcterms:created>
  <dcterms:modified xsi:type="dcterms:W3CDTF">2016-01-27T15:33:29Z</dcterms:modified>
</cp:coreProperties>
</file>