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85" r:id="rId3"/>
    <p:sldId id="288" r:id="rId4"/>
    <p:sldId id="286" r:id="rId5"/>
    <p:sldId id="289" r:id="rId6"/>
    <p:sldId id="290" r:id="rId7"/>
    <p:sldId id="267" r:id="rId8"/>
    <p:sldId id="264" r:id="rId9"/>
    <p:sldId id="260" r:id="rId10"/>
    <p:sldId id="261" r:id="rId11"/>
    <p:sldId id="266" r:id="rId12"/>
    <p:sldId id="291" r:id="rId13"/>
    <p:sldId id="268" r:id="rId14"/>
    <p:sldId id="258" r:id="rId15"/>
    <p:sldId id="269" r:id="rId16"/>
    <p:sldId id="271" r:id="rId17"/>
    <p:sldId id="270" r:id="rId18"/>
    <p:sldId id="272" r:id="rId19"/>
    <p:sldId id="281" r:id="rId20"/>
    <p:sldId id="259" r:id="rId21"/>
    <p:sldId id="277" r:id="rId22"/>
    <p:sldId id="280" r:id="rId23"/>
    <p:sldId id="279" r:id="rId24"/>
    <p:sldId id="262" r:id="rId25"/>
    <p:sldId id="263" r:id="rId26"/>
    <p:sldId id="283" r:id="rId27"/>
    <p:sldId id="275" r:id="rId28"/>
    <p:sldId id="294" r:id="rId29"/>
    <p:sldId id="29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B3077-BDD4-47EB-A6B1-EDD26208C3FE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919B-0B8A-4A87-9869-72D8EA0B07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1919B-0B8A-4A87-9869-72D8EA0B07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1919B-0B8A-4A87-9869-72D8EA0B07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5BCF-F9FE-4B86-9203-7DAF3F5C3211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1379-EE42-4F06-B990-65D5E6C69E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9;&#1088;&#1086;&#1082;%20&#1057;&#1072;&#1074;&#1082;&#1080;&#1085;&#1072;\&#1059;&#1095;&#1080;&#1090;&#1077;&#1083;&#1100;%20&#1043;&#1086;&#1076;&#1072;\&#1085;&#1072;&#1089;&#1090;&#1088;&#1086;&#1081;&#1082;&#1072;%20&#1086;&#1088;&#1082;&#1077;&#1089;&#1090;&#1088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9;&#1088;&#1086;&#1082;%20&#1057;&#1072;&#1074;&#1082;&#1080;&#1085;&#1072;\&#1059;&#1095;&#1080;&#1090;&#1077;&#1083;&#1100;%20&#1043;&#1086;&#1076;&#1072;\&#1084;&#1080;&#1088;,%20&#1074;%20&#1082;&#1086;&#1090;.%20&#1103;%20&#1078;&#1080;&#1074;&#1091;.mp3" TargetMode="Externa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9;&#1088;&#1086;&#1082;%20&#1057;&#1072;&#1074;&#1082;&#1080;&#1085;&#1072;\&#1059;&#1095;&#1080;&#1090;&#1077;&#1083;&#1100;%20&#1043;&#1086;&#1076;&#1072;\Array+-+&#1055;&#1088;&#1080;&#1093;&#1086;&#1076;&#1080;&#1090;&#1077;+&#1074;+&#1075;&#1086;&#1089;&#1090;&#1080;+&#1082;+&#1085;&#1072;&#1084;+(&#1042;+&#1075;&#1086;&#1089;&#1090;&#1103;&#1093;+&#1091;+&#1089;&#1082;&#1072;&#1079;&#1082;&#1080;)+(&#1084;&#1080;&#1085;&#1091;&#1089;)(music.nur.kz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Приднестровье прошли мастер-классы по сценической речи &quot; ALLPMR - все новости Приднестровь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3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Театральные маски Векторный клипарт CLIPART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8" y="500042"/>
            <a:ext cx="27146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иятные мелочи Серебряного Века. Веера. Обсуждение на LiveInternet - Российский Сервис Онлайн-Дневников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86256"/>
            <a:ext cx="492922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настройка оркес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User\Desktop\открытый урок\20124667_comicmasksmosa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419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User\Desktop\открытый урок\3b.jpg"/>
          <p:cNvPicPr>
            <a:picLocks noChangeAspect="1" noChangeArrowheads="1"/>
          </p:cNvPicPr>
          <p:nvPr/>
        </p:nvPicPr>
        <p:blipFill>
          <a:blip r:embed="rId3"/>
          <a:srcRect b="15278"/>
          <a:stretch>
            <a:fillRect/>
          </a:stretch>
        </p:blipFill>
        <p:spPr bwMode="auto">
          <a:xfrm>
            <a:off x="428596" y="71415"/>
            <a:ext cx="8001056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657227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78632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России бродячих актеров называли скоморохами. Они ходили по городам и селам и  развлекали народ. Скоморохи умели играть на музыкальных инструментах, петь, сочинять стихи, плясать. Без маски не обходилось ни одного представление. Скоморохи дрессировали медведей. Медведи были помощниками скомороха.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2857500" cy="1470025"/>
          </a:xfrm>
        </p:spPr>
        <p:txBody>
          <a:bodyPr/>
          <a:lstStyle/>
          <a:p>
            <a:r>
              <a:rPr lang="ru-RU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357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71737" y="2143117"/>
            <a:ext cx="2857520" cy="6572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71538" y="214290"/>
            <a:ext cx="7634287" cy="936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5508625" y="5661025"/>
            <a:ext cx="334965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14290"/>
            <a:ext cx="76990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kern="1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Первый театр в России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14876" y="1357298"/>
            <a:ext cx="42148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честь рождения сына Петра царь Алексей Михайлович приказал открыть придворный театр сначала в селе Преображенском, затем в Москве. Построили для него помещение - "храмину", набрали труппу актеров из иностранцев и русских. Было это 300 лет назад.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569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Почему маски стали знаком театра?</a:t>
            </a:r>
            <a:endParaRPr lang="ru-RU" sz="2800" dirty="0"/>
          </a:p>
        </p:txBody>
      </p:sp>
      <p:pic>
        <p:nvPicPr>
          <p:cNvPr id="3" name="Рисунок 2" descr="Древние Тайны: Жужжание (The Buzzing) - GoHa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3719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285728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 пожаловать в театр!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Режиссёрские заметки - Всех приглашаю в сообществ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eater, scene,  audience and curtain 3 | Театр, сцена, зрительный зал, занавес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4071942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Занавес – полотнище, закрывающее сцену от зрительного зала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ложение от Театрального агентст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72198" y="1857364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072066" y="857232"/>
            <a:ext cx="40719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Кулисы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вертикальные полосы ткани, обрамляющие сцену по бокам.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143513"/>
            <a:ext cx="521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Сцена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/>
              <a:t>– площадка, на которой происходит театральное представление.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галерея бригады - Александринский театр. Спектакли. Театр сцена. Художественный руководитель. Театральные сцены. Академиче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72264" y="2786058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Полуобъёмные декорации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6286520"/>
            <a:ext cx="322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объёмные декорации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85728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Дремучий лес или море – нарисованные или сделанные </a:t>
            </a:r>
            <a:r>
              <a:rPr lang="ru-RU" sz="2000" b="1" dirty="0" smtClean="0">
                <a:solidFill>
                  <a:srgbClr val="FFFF00"/>
                </a:solidFill>
              </a:rPr>
              <a:t>декорации. 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Декорация</a:t>
            </a:r>
            <a:r>
              <a:rPr lang="ru-RU" sz="2000" dirty="0" smtClean="0"/>
              <a:t> – это устанавливаемое на сцене живописное или архитектурное</a:t>
            </a:r>
          </a:p>
          <a:p>
            <a:r>
              <a:rPr lang="ru-RU" sz="2000" dirty="0" smtClean="0"/>
              <a:t> изображение места и обстановки театрального действия.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а &quot;Сказка о царе Салтане, о сыне его славном и могучем Гвидоне - Картинка 7666/15"/>
          <p:cNvPicPr/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142853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Задник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живописное полотно на ткани с изображением дальнего плана сцены.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Задник является фоном оформления спектакля и располагается сзади других декораций.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Художник в театре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000108"/>
            <a:ext cx="85011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Работая над оформлением спектакля, художник изучает эпоху, во время которой происходит действие пьесы, знакомится с тем, как одевались тогда люди, потому что костюмы для артистов также рисует он. От художника-декоратора во многом зависит успех спектакля.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4786322"/>
            <a:ext cx="4000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формлением спектаклей занимались такие знаменитые художники как В. Васнецов, М. Врубель,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И. Левитан, К. Коровин.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Портрет Художника И.И.Левитана. 1893, Серов Валентин Александрович. 1000x956. Просмотров: 397. Обновлено: 13 Июля 2012 г. www.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200650"/>
            <a:ext cx="128588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аснецов Виктор Биографии знаменитых люд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юбой человек, серьезно интересующийся русской культурой и искусством, - Фото 13596/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71876"/>
            <a:ext cx="124301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rt-каталог: живопись и графика - Коровин Константин Алексее…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675" y="4914900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обытия / Ира Хмеленовская / Личный кабинет / Москва / БЕСПЛАТНО - Афиша бесплатных развлеч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29618" cy="6389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Что такое театр?</a:t>
            </a:r>
            <a:endParaRPr lang="ru-RU" sz="5400" dirty="0"/>
          </a:p>
        </p:txBody>
      </p:sp>
      <p:pic>
        <p:nvPicPr>
          <p:cNvPr id="4" name="Рисунок 3" descr="КАК сшить карнавальные костюмы :: Хобби и развлечения :: Популярное :: KakProsto.ru: как просто сделать всё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060575"/>
            <a:ext cx="9144000" cy="1439863"/>
          </a:xfrm>
          <a:prstGeom prst="rect">
            <a:avLst/>
          </a:prstGeom>
          <a:solidFill>
            <a:schemeClr val="accent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6013" y="3213100"/>
            <a:ext cx="6400800" cy="647700"/>
          </a:xfrm>
          <a:effectLst>
            <a:outerShdw dist="45791" dir="2021404" algn="ctr" rotWithShape="0">
              <a:schemeClr val="tx1"/>
            </a:outerShdw>
          </a:effectLst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Picture 6" descr="C:\Users\User\Desktop\открытый урок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925" y="38100"/>
            <a:ext cx="40671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400" i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995738" y="5589588"/>
            <a:ext cx="242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981075"/>
            <a:ext cx="6551612" cy="1916113"/>
          </a:xfrm>
          <a:effectLst>
            <a:outerShdw dist="63500" dir="2212194" algn="ctr" rotWithShape="0">
              <a:schemeClr val="tx1"/>
            </a:outerShdw>
          </a:effectLst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ИЗО,3 класс</a:t>
            </a:r>
            <a:r>
              <a:rPr lang="ru-RU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преподаватель ИЗО </a:t>
            </a:r>
            <a:b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Мартынова Алла Львовна</a:t>
            </a:r>
            <a:b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«Художник в театре»</a:t>
            </a:r>
          </a:p>
        </p:txBody>
      </p:sp>
      <p:pic>
        <p:nvPicPr>
          <p:cNvPr id="8" name="Picture 6" descr="C:\Users\User\Desktop\открытый урок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7224" y="71435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Театральное действие, происходящее на сцене театра – спектакль.           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5500702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Искусство театра 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коллективное искусство. В создании одного спектакля участвуют:  драматург, композитор, режиссер, актеры, художники, даже гардеробщики и билетеры.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75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31702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6283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Макет – маленький театр на столе.</a:t>
            </a:r>
            <a:endParaRPr lang="ru-RU" sz="3200" dirty="0"/>
          </a:p>
        </p:txBody>
      </p:sp>
      <p:pic>
        <p:nvPicPr>
          <p:cNvPr id="4" name="Рисунок 3" descr="Декорации - Картинка 657/4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01340"/>
            <a:ext cx="4143404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1285860"/>
            <a:ext cx="4214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прежде, чем все декорации начнут делать в больших размерах, художник сочиняет их небольшими: рисует,  клеит, лепит. Он делает свой маленький театр на столе, который называется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28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284538"/>
            <a:ext cx="40973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73581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Декорации.</a:t>
            </a:r>
          </a:p>
          <a:p>
            <a:pPr algn="ctr"/>
            <a:r>
              <a:rPr lang="ru-RU" sz="3200" dirty="0" smtClean="0"/>
              <a:t>Этапы создания.</a:t>
            </a:r>
          </a:p>
          <a:p>
            <a:pPr algn="ctr"/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Эскиз.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Макет.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Работа в мастерской</a:t>
            </a:r>
          </a:p>
          <a:p>
            <a:pPr marL="342900" indent="-342900"/>
            <a:r>
              <a:rPr lang="ru-RU" sz="2400" dirty="0" smtClean="0"/>
              <a:t>(создание декораций «в полный рост».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142852"/>
            <a:ext cx="86439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Ваше задание:</a:t>
            </a:r>
          </a:p>
          <a:p>
            <a:pPr algn="ctr"/>
            <a:r>
              <a:rPr lang="ru-RU" sz="2800" dirty="0" smtClean="0"/>
              <a:t>Выполнить макет </a:t>
            </a:r>
            <a:r>
              <a:rPr lang="ru-RU" sz="2800" dirty="0" smtClean="0"/>
              <a:t> к спектаклю.</a:t>
            </a:r>
            <a:endParaRPr lang="ru-RU" sz="2800" dirty="0" smtClean="0"/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Выбор </a:t>
            </a:r>
            <a:r>
              <a:rPr lang="ru-RU" sz="2800" dirty="0" smtClean="0"/>
              <a:t>произведения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Распределение видов работ между членами группы.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Выполнение эскиза.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Изготовление декораций</a:t>
            </a:r>
          </a:p>
          <a:p>
            <a:pPr marL="342900" indent="-342900"/>
            <a:r>
              <a:rPr lang="ru-RU" sz="2800" dirty="0" smtClean="0"/>
              <a:t> (задник,  полуобъёмные и объёмные  декорации</a:t>
            </a:r>
            <a:r>
              <a:rPr lang="ru-RU" sz="2800" dirty="0" smtClean="0"/>
              <a:t>).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9" name="Рисунок 8" descr="Дневник lyuda_dmytruk : LiveInternet - Российский Сервис Онлайн-Днев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28625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еатр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еатр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2" y="500042"/>
            <a:ext cx="8175653" cy="59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театр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87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785795"/>
            <a:ext cx="5715024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Оценка </a:t>
            </a:r>
            <a:r>
              <a:rPr lang="ru-RU" sz="3200" dirty="0" smtClean="0"/>
              <a:t>и успех работы зависит </a:t>
            </a:r>
            <a:r>
              <a:rPr lang="ru-RU" sz="3200" dirty="0" smtClean="0">
                <a:solidFill>
                  <a:srgbClr val="FFFF00"/>
                </a:solidFill>
              </a:rPr>
              <a:t>от каждого в команде!</a:t>
            </a:r>
          </a:p>
        </p:txBody>
      </p:sp>
      <p:pic>
        <p:nvPicPr>
          <p:cNvPr id="4" name="Рисунок 3" descr="Question Smiley Face - Viewing Galler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940425" cy="361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Добро пожаловать в театральную мастерскую!</a:t>
            </a:r>
            <a:endParaRPr lang="ru-RU" sz="2800" dirty="0"/>
          </a:p>
        </p:txBody>
      </p:sp>
      <p:pic>
        <p:nvPicPr>
          <p:cNvPr id="4" name="мир, в кот. я жив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572140"/>
            <a:ext cx="1000132" cy="1000132"/>
          </a:xfrm>
          <a:prstGeom prst="rect">
            <a:avLst/>
          </a:prstGeom>
        </p:spPr>
      </p:pic>
      <p:pic>
        <p:nvPicPr>
          <p:cNvPr id="5" name="Рисунок 4" descr="художник, мастерская, кист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142984"/>
            <a:ext cx="8143932" cy="41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57242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Помните о технике безопасности: работайте с ножницами очень аккуратно и только на столе: передавайте ножницы, держа их за острые концы, не вставайте без разрешения учителя.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000504"/>
            <a:ext cx="2333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Желаю удачи!</a:t>
            </a:r>
            <a:endParaRPr lang="ru-RU" sz="2800" dirty="0"/>
          </a:p>
        </p:txBody>
      </p:sp>
      <p:pic>
        <p:nvPicPr>
          <p:cNvPr id="5" name="Рисунок 4" descr="Праздник замело, занавес... Кие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rray+-+Приходите+в+гости+к+нам+(В+гостях+у+сказки)+(минус)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5214950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Согласно словарю С.И. Ожегова,</a:t>
            </a:r>
          </a:p>
          <a:p>
            <a:r>
              <a:rPr lang="ru-RU" sz="2400" dirty="0" smtClean="0"/>
              <a:t> театр – это « искусство представления </a:t>
            </a:r>
          </a:p>
          <a:p>
            <a:r>
              <a:rPr lang="ru-RU" sz="2400" dirty="0" smtClean="0"/>
              <a:t>драматических произведений на сцене».</a:t>
            </a:r>
            <a:endParaRPr lang="ru-RU" sz="2400" dirty="0"/>
          </a:p>
        </p:txBody>
      </p:sp>
      <p:pic>
        <p:nvPicPr>
          <p:cNvPr id="3" name="Рисунок 2" descr="спортивные видеоприколы - самый ржачный сай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59404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500042"/>
          <a:ext cx="7572428" cy="5715040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7572428"/>
              </a:tblGrid>
              <a:tr h="571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План </a:t>
                      </a: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защиты проекта.</a:t>
                      </a:r>
                      <a:endParaRPr lang="ru-RU" sz="3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 какой сказке выполнен макет?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Что изображено на заднике?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Какая декорация находится на переднем плане?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Какой материал использован для изготовления макета?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Понравилось ли вам выполнять роль художника?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142984"/>
            <a:ext cx="563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27 марта – Всемирный день театра.</a:t>
            </a:r>
            <a:endParaRPr lang="ru-RU" sz="2800" dirty="0"/>
          </a:p>
        </p:txBody>
      </p:sp>
      <p:pic>
        <p:nvPicPr>
          <p:cNvPr id="3" name="Рисунок 2" descr="Портфолио фрилансера Алина Машкова Mashkova. Дизайн сайтов - Театр. Вектор. Фриланс, удаленная работа на FL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142852"/>
            <a:ext cx="5638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27 марта – Всемирный день театра.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вести себя в театре?</a:t>
            </a:r>
            <a:endParaRPr lang="ru-RU" sz="2800" dirty="0"/>
          </a:p>
        </p:txBody>
      </p:sp>
      <p:pic>
        <p:nvPicPr>
          <p:cNvPr id="4" name="Рисунок 3" descr="Пособия по русскому языку. Учимся задавать вопросы правильно и отвечать на вопросы полным предложение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00174"/>
            <a:ext cx="5072098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НИЖНЫЙ БУЛЬВАР: Март 20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060575"/>
            <a:ext cx="9144000" cy="1439863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785938"/>
          </a:xfr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100010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Первый театр появился в Древней Греции.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14290"/>
            <a:ext cx="4530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 истории театра.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3214688" y="928688"/>
            <a:ext cx="5929312" cy="56435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  Актеры играли в слепленных из глины масках, которые закрывали почти всю голову. Такая выразительная маска была необходима актеру, чтобы зрители могли разглядеть его лицо с самых дальних скамей. И женские и мужские роли в греческом театре исполняли мужчины. Главная тема в древнегреческом театральном творчестве: «Быт и жизнь богов». </a:t>
            </a:r>
            <a:endParaRPr lang="ru-RU" dirty="0"/>
          </a:p>
        </p:txBody>
      </p:sp>
      <p:pic>
        <p:nvPicPr>
          <p:cNvPr id="15" name="Picture 8" descr="C:\Users\User\Desktop\открытый урок\101514357_large_0193333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500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" name="Picture 4" descr="45893797_1246625547_800pxTragicComicMasksHadriansVillamosa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5758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открытый урок\artlib_gallery-401797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средние века в Италии, Франции, Голландии театральное действие происходило в городах в ярмарочные дни прямо на площади. Маленькая группа актеров переезжала из города в город. Все костюмы и реквизит помещались в одной-двух повозках. Зато, какой же бывал праздник, когда ярко раскрашенный фургон появлялся на улицах города.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638</Words>
  <Application>Microsoft Office PowerPoint</Application>
  <PresentationFormat>Экран (4:3)</PresentationFormat>
  <Paragraphs>67</Paragraphs>
  <Slides>30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Урок ИЗО,3 класс Выполнила преподаватель ИЗО  Мартынова Алла Львовна Тема:         «Художник в театре»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98</cp:revision>
  <dcterms:created xsi:type="dcterms:W3CDTF">2015-01-25T16:34:40Z</dcterms:created>
  <dcterms:modified xsi:type="dcterms:W3CDTF">2015-02-22T17:32:08Z</dcterms:modified>
</cp:coreProperties>
</file>