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0" r:id="rId4"/>
    <p:sldId id="262" r:id="rId5"/>
    <p:sldId id="261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14E31-DCFF-4CC1-AB47-D0883AE8F118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AB81-CE4D-41E9-9847-790B315897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14E31-DCFF-4CC1-AB47-D0883AE8F118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AB81-CE4D-41E9-9847-790B315897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14E31-DCFF-4CC1-AB47-D0883AE8F118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AB81-CE4D-41E9-9847-790B315897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14E31-DCFF-4CC1-AB47-D0883AE8F118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AB81-CE4D-41E9-9847-790B315897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14E31-DCFF-4CC1-AB47-D0883AE8F118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AB81-CE4D-41E9-9847-790B315897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14E31-DCFF-4CC1-AB47-D0883AE8F118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AB81-CE4D-41E9-9847-790B315897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14E31-DCFF-4CC1-AB47-D0883AE8F118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AB81-CE4D-41E9-9847-790B315897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14E31-DCFF-4CC1-AB47-D0883AE8F118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AB81-CE4D-41E9-9847-790B315897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14E31-DCFF-4CC1-AB47-D0883AE8F118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AB81-CE4D-41E9-9847-790B315897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14E31-DCFF-4CC1-AB47-D0883AE8F118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2AB81-CE4D-41E9-9847-790B315897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14E31-DCFF-4CC1-AB47-D0883AE8F118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602AB81-CE4D-41E9-9847-790B315897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B14E31-DCFF-4CC1-AB47-D0883AE8F118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02AB81-CE4D-41E9-9847-790B3158975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Тезаурусная технология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214686"/>
            <a:ext cx="7854696" cy="1752600"/>
          </a:xfrm>
        </p:spPr>
        <p:txBody>
          <a:bodyPr>
            <a:normAutofit/>
          </a:bodyPr>
          <a:lstStyle/>
          <a:p>
            <a:pPr algn="just"/>
            <a:r>
              <a:rPr lang="ru-RU" sz="4000" b="1" dirty="0" smtClean="0"/>
              <a:t>Тезаурус – запас сокровищ, словарь,  глоссарий</a:t>
            </a:r>
            <a:endParaRPr lang="ru-RU" sz="4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04088"/>
            <a:ext cx="8191528" cy="522524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Логика составления тезаурусного поля понятия соответствует логике исторического процесса:</a:t>
            </a:r>
            <a:br>
              <a:rPr lang="ru-RU" sz="2800" b="1" dirty="0" smtClean="0"/>
            </a:br>
            <a:r>
              <a:rPr lang="ru-RU" sz="2800" b="1" i="1" dirty="0" smtClean="0"/>
              <a:t>слева – прошлое</a:t>
            </a:r>
            <a:r>
              <a:rPr lang="ru-RU" sz="2800" i="1" dirty="0" smtClean="0"/>
              <a:t>: известная, доказанная, самая значимая, общепринятая  информация(её надо повторять, но её не должно быть много)</a:t>
            </a:r>
            <a:br>
              <a:rPr lang="ru-RU" sz="2800" i="1" dirty="0" smtClean="0"/>
            </a:br>
            <a:r>
              <a:rPr lang="ru-RU" sz="2800" b="1" i="1" dirty="0" smtClean="0"/>
              <a:t>в центре –  настоящее</a:t>
            </a:r>
            <a:r>
              <a:rPr lang="ru-RU" sz="2800" i="1" dirty="0" smtClean="0"/>
              <a:t>: информация, которая ещё не устойчива и может дополняться, закрепляться, перевод информации из теории в практику;</a:t>
            </a:r>
            <a:br>
              <a:rPr lang="ru-RU" sz="2800" i="1" dirty="0" smtClean="0"/>
            </a:br>
            <a:r>
              <a:rPr lang="ru-RU" sz="2800" b="1" i="1" dirty="0" smtClean="0"/>
              <a:t>справа – будущее</a:t>
            </a:r>
            <a:r>
              <a:rPr lang="ru-RU" sz="2800" i="1" dirty="0" smtClean="0"/>
              <a:t>: информация </a:t>
            </a:r>
            <a:r>
              <a:rPr lang="ru-RU" sz="2800" i="1" smtClean="0"/>
              <a:t>на перспективу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Тезаурусное обучение </a:t>
            </a:r>
            <a:r>
              <a:rPr lang="ru-RU" sz="5400" dirty="0" smtClean="0"/>
              <a:t>(помогает сворачивать информацию)</a:t>
            </a:r>
            <a:endParaRPr lang="ru-RU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642918"/>
            <a:ext cx="7805734" cy="442915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Что включает тезаурусное обучение:</a:t>
            </a:r>
            <a:br>
              <a:rPr lang="ru-RU" sz="4000" dirty="0" smtClean="0"/>
            </a:br>
            <a:r>
              <a:rPr lang="ru-RU" sz="4000" dirty="0" smtClean="0"/>
              <a:t>1. учебный тезаурус</a:t>
            </a:r>
            <a:br>
              <a:rPr lang="ru-RU" sz="4000" dirty="0" smtClean="0"/>
            </a:br>
            <a:r>
              <a:rPr lang="ru-RU" sz="4000" dirty="0" smtClean="0"/>
              <a:t>2. тезаурусное поле понятия</a:t>
            </a:r>
            <a:br>
              <a:rPr lang="ru-RU" sz="4000" dirty="0" smtClean="0"/>
            </a:br>
            <a:r>
              <a:rPr lang="ru-RU" sz="4000" dirty="0" smtClean="0"/>
              <a:t>3. алгоритм составления тезауруса</a:t>
            </a:r>
            <a:endParaRPr lang="ru-RU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8234362" cy="47149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Понятие «тезаурус» пришло в науку:</a:t>
            </a:r>
            <a:br>
              <a:rPr lang="ru-RU" sz="3600" dirty="0" smtClean="0"/>
            </a:br>
            <a:r>
              <a:rPr lang="ru-RU" sz="3600" dirty="0" smtClean="0"/>
              <a:t>у лингвистов: словарь языка в полной смысловой информацией;</a:t>
            </a:r>
            <a:br>
              <a:rPr lang="ru-RU" sz="3600" dirty="0" smtClean="0"/>
            </a:br>
            <a:r>
              <a:rPr lang="ru-RU" sz="3600" dirty="0" smtClean="0"/>
              <a:t>в информатике: полный системный набор данных в какой – либо области знаний;</a:t>
            </a:r>
            <a:br>
              <a:rPr lang="ru-RU" sz="3600" dirty="0" smtClean="0"/>
            </a:br>
            <a:r>
              <a:rPr lang="ru-RU" sz="3600" dirty="0" smtClean="0"/>
              <a:t>в педагогике: полный перечень (список, набор, совокупность, система) терминов, понятий, категорий, дефиниций, характеризующих ключевое слово темы.</a:t>
            </a: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04088"/>
            <a:ext cx="8405842" cy="34392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С одной стороны, учебный тезаурус – это все средства визуализации (наглядности) учебной деятельности, позволяющие систематизировать, структурировать, сворачивать информацию до минимума, и четко выделять, что главное, а что второстепенное. </a:t>
            </a:r>
            <a:endParaRPr lang="ru-RU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142984"/>
            <a:ext cx="7905776" cy="264320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С другой стороны, тезаурусное обучение позволяет разворачивать информацию до максимума.</a:t>
            </a:r>
            <a:endParaRPr lang="ru-RU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04088"/>
            <a:ext cx="8262966" cy="4725176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При изучении темы составляется т.н. тезаурусное поле понятия, структурированная система научных терминов наглядно отражающая их взаимосвязи. </a:t>
            </a:r>
            <a:br>
              <a:rPr lang="ru-RU" sz="4000" b="1" dirty="0" smtClean="0"/>
            </a:br>
            <a:r>
              <a:rPr lang="ru-RU" sz="4000" b="1" dirty="0" smtClean="0"/>
              <a:t>Что я знаю, что должен знать, или определённое направление поиска (что я   узнаю  и буду знать)</a:t>
            </a:r>
            <a:endParaRPr lang="ru-RU" sz="4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04088"/>
            <a:ext cx="8405842" cy="3582168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Тезаурусное поле понятия  составляется 2р: в начале урока учителем или  в конце урока обучающимися для определения усвоенной информации и оценки уровня информированности (сколько, как глубоко я знаю)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714356"/>
            <a:ext cx="7977214" cy="5214974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Алгоритма составления тезаурусного поля понятия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1.Развернуть тетрадь</a:t>
            </a:r>
            <a:br>
              <a:rPr lang="ru-RU" sz="2000" dirty="0" smtClean="0"/>
            </a:br>
            <a:r>
              <a:rPr lang="ru-RU" sz="2000" dirty="0" smtClean="0"/>
              <a:t>2. В центр внести ключевое понятие, термин, выделить шрифтом. Цветом, чтобы бросалось в глаза (визуализировать);</a:t>
            </a:r>
            <a:br>
              <a:rPr lang="ru-RU" sz="2000" dirty="0" smtClean="0"/>
            </a:br>
            <a:r>
              <a:rPr lang="ru-RU" sz="2000" dirty="0" smtClean="0"/>
              <a:t>3.Сформулировать рабочее понятие этому ключевому понятию (надо изучить определения нескольких авторов и выбрать какое – то одно).</a:t>
            </a:r>
            <a:br>
              <a:rPr lang="ru-RU" sz="2000" dirty="0" smtClean="0"/>
            </a:br>
            <a:r>
              <a:rPr lang="ru-RU" sz="2000" dirty="0" smtClean="0"/>
              <a:t>4.Подобрать однокоренные слова – дескрипторы, связанные для его описанием, характеристики, уточнения, конкретизация.</a:t>
            </a:r>
            <a:br>
              <a:rPr lang="ru-RU" sz="2000" dirty="0" smtClean="0"/>
            </a:br>
            <a:r>
              <a:rPr lang="ru-RU" sz="2000" dirty="0" smtClean="0"/>
              <a:t>5.Тезаурусное поле надо сгруппировать, подобранные слова в тематические блоки (рубрикаторы) и разместить их в тезаурусное поле на основе закономерностей визуализации (наглядного представления и зрительного восприятия  информации) что слева, справа, ниже, выше, ближе, дальше от ключевого, т. е. что важнее.</a:t>
            </a:r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</TotalTime>
  <Words>145</Words>
  <Application>Microsoft Office PowerPoint</Application>
  <PresentationFormat>Экран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Тезаурусная технология </vt:lpstr>
      <vt:lpstr>Слайд 2</vt:lpstr>
      <vt:lpstr>Что включает тезаурусное обучение: 1. учебный тезаурус 2. тезаурусное поле понятия 3. алгоритм составления тезауруса</vt:lpstr>
      <vt:lpstr>Понятие «тезаурус» пришло в науку: у лингвистов: словарь языка в полной смысловой информацией; в информатике: полный системный набор данных в какой – либо области знаний; в педагогике: полный перечень (список, набор, совокупность, система) терминов, понятий, категорий, дефиниций, характеризующих ключевое слово темы.</vt:lpstr>
      <vt:lpstr>С одной стороны, учебный тезаурус – это все средства визуализации (наглядности) учебной деятельности, позволяющие систематизировать, структурировать, сворачивать информацию до минимума, и четко выделять, что главное, а что второстепенное. </vt:lpstr>
      <vt:lpstr>С другой стороны, тезаурусное обучение позволяет разворачивать информацию до максимума.</vt:lpstr>
      <vt:lpstr>При изучении темы составляется т.н. тезаурусное поле понятия, структурированная система научных терминов наглядно отражающая их взаимосвязи.  Что я знаю, что должен знать, или определённое направление поиска (что я   узнаю  и буду знать)</vt:lpstr>
      <vt:lpstr>Тезаурусное поле понятия  составляется 2р: в начале урока учителем или  в конце урока обучающимися для определения усвоенной информации и оценки уровня информированности (сколько, как глубоко я знаю) </vt:lpstr>
      <vt:lpstr>Алгоритма составления тезаурусного поля понятия 1.Развернуть тетрадь 2. В центр внести ключевое понятие, термин, выделить шрифтом. Цветом, чтобы бросалось в глаза (визуализировать); 3.Сформулировать рабочее понятие этому ключевому понятию (надо изучить определения нескольких авторов и выбрать какое – то одно). 4.Подобрать однокоренные слова – дескрипторы, связанные для его описанием, характеристики, уточнения, конкретизация. 5.Тезаурусное поле надо сгруппировать, подобранные слова в тематические блоки (рубрикаторы) и разместить их в тезаурусное поле на основе закономерностей визуализации (наглядного представления и зрительного восприятия  информации) что слева, справа, ниже, выше, ближе, дальше от ключевого, т. е. что важнее.</vt:lpstr>
      <vt:lpstr>Логика составления тезаурусного поля понятия соответствует логике исторического процесса: слева – прошлое: известная, доказанная, самая значимая, общепринятая  информация(её надо повторять, но её не должно быть много) в центре –  настоящее: информация, которая ещё не устойчива и может дополняться, закрепляться, перевод информации из теории в практику; справа – будущее: информация на перспективу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Тезаурусная технология </dc:title>
  <dc:creator>я</dc:creator>
  <cp:lastModifiedBy>я</cp:lastModifiedBy>
  <cp:revision>8</cp:revision>
  <dcterms:created xsi:type="dcterms:W3CDTF">2013-02-03T05:15:09Z</dcterms:created>
  <dcterms:modified xsi:type="dcterms:W3CDTF">2013-02-03T06:26:24Z</dcterms:modified>
</cp:coreProperties>
</file>