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71" r:id="rId4"/>
    <p:sldId id="272" r:id="rId5"/>
    <p:sldId id="273" r:id="rId6"/>
    <p:sldId id="258" r:id="rId7"/>
    <p:sldId id="259" r:id="rId8"/>
    <p:sldId id="260" r:id="rId9"/>
    <p:sldId id="25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21" autoAdjust="0"/>
    <p:restoredTop sz="94660"/>
  </p:normalViewPr>
  <p:slideViewPr>
    <p:cSldViewPr>
      <p:cViewPr varScale="1">
        <p:scale>
          <a:sx n="74" d="100"/>
          <a:sy n="74" d="100"/>
        </p:scale>
        <p:origin x="-18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5A05CE-1D1E-432C-83C3-2B8F7EE114F0}" type="doc">
      <dgm:prSet loTypeId="urn:microsoft.com/office/officeart/2005/8/layout/targe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C3A6D9-8193-47FA-960E-40A29C5060C6}">
      <dgm:prSet phldrT="[Текст]"/>
      <dgm:spPr/>
      <dgm:t>
        <a:bodyPr/>
        <a:lstStyle/>
        <a:p>
          <a:r>
            <a:rPr lang="ru-RU" dirty="0" smtClean="0"/>
            <a:t>Анатомо-морфологические</a:t>
          </a:r>
          <a:endParaRPr lang="ru-RU" dirty="0"/>
        </a:p>
      </dgm:t>
    </dgm:pt>
    <dgm:pt modelId="{B09520DD-A48F-4420-8DB1-E32146AD31F5}" type="parTrans" cxnId="{CD120488-BA52-4DE0-8DEE-E8BE71EA8885}">
      <dgm:prSet/>
      <dgm:spPr/>
      <dgm:t>
        <a:bodyPr/>
        <a:lstStyle/>
        <a:p>
          <a:endParaRPr lang="ru-RU"/>
        </a:p>
      </dgm:t>
    </dgm:pt>
    <dgm:pt modelId="{E5FCAE0E-6867-4FCF-8DDD-1666F25D97A7}" type="sibTrans" cxnId="{CD120488-BA52-4DE0-8DEE-E8BE71EA8885}">
      <dgm:prSet/>
      <dgm:spPr/>
      <dgm:t>
        <a:bodyPr/>
        <a:lstStyle/>
        <a:p>
          <a:endParaRPr lang="ru-RU"/>
        </a:p>
      </dgm:t>
    </dgm:pt>
    <dgm:pt modelId="{34B1A584-8944-4DFD-8238-F850BE1288A3}">
      <dgm:prSet phldrT="[Текст]"/>
      <dgm:spPr/>
      <dgm:t>
        <a:bodyPr/>
        <a:lstStyle/>
        <a:p>
          <a:r>
            <a:rPr lang="ru-RU" dirty="0" smtClean="0"/>
            <a:t>Внешнее строение семени</a:t>
          </a:r>
          <a:endParaRPr lang="ru-RU" dirty="0"/>
        </a:p>
      </dgm:t>
    </dgm:pt>
    <dgm:pt modelId="{8F50D191-D88B-4C5A-93AD-C12741906126}" type="parTrans" cxnId="{0BC9B431-6A47-402A-A740-6E41CB7E4C0C}">
      <dgm:prSet/>
      <dgm:spPr/>
      <dgm:t>
        <a:bodyPr/>
        <a:lstStyle/>
        <a:p>
          <a:endParaRPr lang="ru-RU"/>
        </a:p>
      </dgm:t>
    </dgm:pt>
    <dgm:pt modelId="{52E022A2-5706-4E3E-A598-B29761B21B6C}" type="sibTrans" cxnId="{0BC9B431-6A47-402A-A740-6E41CB7E4C0C}">
      <dgm:prSet/>
      <dgm:spPr/>
      <dgm:t>
        <a:bodyPr/>
        <a:lstStyle/>
        <a:p>
          <a:endParaRPr lang="ru-RU"/>
        </a:p>
      </dgm:t>
    </dgm:pt>
    <dgm:pt modelId="{42863357-DF38-459F-82A4-7F90E73D8745}">
      <dgm:prSet phldrT="[Текст]"/>
      <dgm:spPr/>
      <dgm:t>
        <a:bodyPr/>
        <a:lstStyle/>
        <a:p>
          <a:r>
            <a:rPr lang="ru-RU" dirty="0" smtClean="0"/>
            <a:t>Внешнее строение цветка</a:t>
          </a:r>
          <a:endParaRPr lang="ru-RU" dirty="0"/>
        </a:p>
      </dgm:t>
    </dgm:pt>
    <dgm:pt modelId="{1CB88D3C-35B4-4FF1-AA12-99FE366BBF3D}" type="parTrans" cxnId="{30B69663-24FE-4139-B6EA-058DF9DB617D}">
      <dgm:prSet/>
      <dgm:spPr/>
      <dgm:t>
        <a:bodyPr/>
        <a:lstStyle/>
        <a:p>
          <a:endParaRPr lang="ru-RU"/>
        </a:p>
      </dgm:t>
    </dgm:pt>
    <dgm:pt modelId="{60D2599B-4C3A-4C4D-AE1A-41650BCF8974}" type="sibTrans" cxnId="{30B69663-24FE-4139-B6EA-058DF9DB617D}">
      <dgm:prSet/>
      <dgm:spPr/>
      <dgm:t>
        <a:bodyPr/>
        <a:lstStyle/>
        <a:p>
          <a:endParaRPr lang="ru-RU"/>
        </a:p>
      </dgm:t>
    </dgm:pt>
    <dgm:pt modelId="{AF941B6F-4AEC-4562-B819-0D544B46FD05}">
      <dgm:prSet phldrT="[Текст]"/>
      <dgm:spPr/>
      <dgm:t>
        <a:bodyPr/>
        <a:lstStyle/>
        <a:p>
          <a:r>
            <a:rPr lang="ru-RU" dirty="0" smtClean="0"/>
            <a:t>Физиологические</a:t>
          </a:r>
          <a:endParaRPr lang="ru-RU" dirty="0"/>
        </a:p>
      </dgm:t>
    </dgm:pt>
    <dgm:pt modelId="{D6882EAB-27EB-46E4-845B-B4B73BD36084}" type="parTrans" cxnId="{27A85EDF-FDC0-40EA-AEC4-3AB580591380}">
      <dgm:prSet/>
      <dgm:spPr/>
      <dgm:t>
        <a:bodyPr/>
        <a:lstStyle/>
        <a:p>
          <a:endParaRPr lang="ru-RU"/>
        </a:p>
      </dgm:t>
    </dgm:pt>
    <dgm:pt modelId="{A1E4E012-F256-49BD-BBCB-7250DC98801B}" type="sibTrans" cxnId="{27A85EDF-FDC0-40EA-AEC4-3AB580591380}">
      <dgm:prSet/>
      <dgm:spPr/>
      <dgm:t>
        <a:bodyPr/>
        <a:lstStyle/>
        <a:p>
          <a:endParaRPr lang="ru-RU"/>
        </a:p>
      </dgm:t>
    </dgm:pt>
    <dgm:pt modelId="{8FBECDBA-8FEC-4D35-B0D6-F92AF331AA54}">
      <dgm:prSet phldrT="[Текст]"/>
      <dgm:spPr/>
      <dgm:t>
        <a:bodyPr/>
        <a:lstStyle/>
        <a:p>
          <a:r>
            <a:rPr lang="ru-RU" dirty="0" smtClean="0"/>
            <a:t>Дыхание растений</a:t>
          </a:r>
          <a:endParaRPr lang="ru-RU" dirty="0"/>
        </a:p>
      </dgm:t>
    </dgm:pt>
    <dgm:pt modelId="{74B5264D-8A4D-47FE-A731-C242B35DFDCF}" type="parTrans" cxnId="{D1E5A8BC-4D67-4872-B80A-954BFDE6D52D}">
      <dgm:prSet/>
      <dgm:spPr/>
      <dgm:t>
        <a:bodyPr/>
        <a:lstStyle/>
        <a:p>
          <a:endParaRPr lang="ru-RU"/>
        </a:p>
      </dgm:t>
    </dgm:pt>
    <dgm:pt modelId="{2B2705B0-E4C3-4436-AB44-5F8F171DA9DE}" type="sibTrans" cxnId="{D1E5A8BC-4D67-4872-B80A-954BFDE6D52D}">
      <dgm:prSet/>
      <dgm:spPr/>
      <dgm:t>
        <a:bodyPr/>
        <a:lstStyle/>
        <a:p>
          <a:endParaRPr lang="ru-RU"/>
        </a:p>
      </dgm:t>
    </dgm:pt>
    <dgm:pt modelId="{3F817B9D-4685-4E09-9CC2-0E3F4C029A4B}">
      <dgm:prSet phldrT="[Текст]"/>
      <dgm:spPr/>
      <dgm:t>
        <a:bodyPr/>
        <a:lstStyle/>
        <a:p>
          <a:r>
            <a:rPr lang="ru-RU" dirty="0" smtClean="0"/>
            <a:t>Размножение </a:t>
          </a:r>
          <a:endParaRPr lang="ru-RU" dirty="0"/>
        </a:p>
      </dgm:t>
    </dgm:pt>
    <dgm:pt modelId="{481E8B04-A336-46A0-8354-08F2536B6E99}" type="parTrans" cxnId="{0816AC4D-DCFB-40FA-B49E-57C972AC66AE}">
      <dgm:prSet/>
      <dgm:spPr/>
      <dgm:t>
        <a:bodyPr/>
        <a:lstStyle/>
        <a:p>
          <a:endParaRPr lang="ru-RU"/>
        </a:p>
      </dgm:t>
    </dgm:pt>
    <dgm:pt modelId="{3A74EFF2-CCB6-40D7-8B23-F90D3B024D8B}" type="sibTrans" cxnId="{0816AC4D-DCFB-40FA-B49E-57C972AC66AE}">
      <dgm:prSet/>
      <dgm:spPr/>
      <dgm:t>
        <a:bodyPr/>
        <a:lstStyle/>
        <a:p>
          <a:endParaRPr lang="ru-RU"/>
        </a:p>
      </dgm:t>
    </dgm:pt>
    <dgm:pt modelId="{0E02BABC-9279-4F77-9727-E908F0525026}">
      <dgm:prSet phldrT="[Текст]"/>
      <dgm:spPr/>
      <dgm:t>
        <a:bodyPr/>
        <a:lstStyle/>
        <a:p>
          <a:r>
            <a:rPr lang="ru-RU" dirty="0" err="1" smtClean="0"/>
            <a:t>Экологичекие</a:t>
          </a:r>
          <a:endParaRPr lang="ru-RU" dirty="0"/>
        </a:p>
      </dgm:t>
    </dgm:pt>
    <dgm:pt modelId="{9E356A48-FB97-4E3C-872C-998B867FB6AC}" type="parTrans" cxnId="{F82954E2-45B7-4FB7-8EAA-80767EDE446E}">
      <dgm:prSet/>
      <dgm:spPr/>
      <dgm:t>
        <a:bodyPr/>
        <a:lstStyle/>
        <a:p>
          <a:endParaRPr lang="ru-RU"/>
        </a:p>
      </dgm:t>
    </dgm:pt>
    <dgm:pt modelId="{4D89D626-2EF9-4A16-A39E-C53792E1F250}" type="sibTrans" cxnId="{F82954E2-45B7-4FB7-8EAA-80767EDE446E}">
      <dgm:prSet/>
      <dgm:spPr/>
      <dgm:t>
        <a:bodyPr/>
        <a:lstStyle/>
        <a:p>
          <a:endParaRPr lang="ru-RU"/>
        </a:p>
      </dgm:t>
    </dgm:pt>
    <dgm:pt modelId="{83B99355-222B-49F4-AE7C-898B6429DE8C}">
      <dgm:prSet phldrT="[Текст]"/>
      <dgm:spPr/>
      <dgm:t>
        <a:bodyPr/>
        <a:lstStyle/>
        <a:p>
          <a:r>
            <a:rPr lang="ru-RU" dirty="0" smtClean="0"/>
            <a:t>Условия прорастания семян</a:t>
          </a:r>
          <a:endParaRPr lang="ru-RU" dirty="0"/>
        </a:p>
      </dgm:t>
    </dgm:pt>
    <dgm:pt modelId="{4315C966-9050-4852-8EEB-3586FDF83CF1}" type="parTrans" cxnId="{078CAA09-DC0B-4B12-B1D4-0DFD209B1AF0}">
      <dgm:prSet/>
      <dgm:spPr/>
      <dgm:t>
        <a:bodyPr/>
        <a:lstStyle/>
        <a:p>
          <a:endParaRPr lang="ru-RU"/>
        </a:p>
      </dgm:t>
    </dgm:pt>
    <dgm:pt modelId="{F6713DD9-89A5-4117-9136-EF4994AB70D9}" type="sibTrans" cxnId="{078CAA09-DC0B-4B12-B1D4-0DFD209B1AF0}">
      <dgm:prSet/>
      <dgm:spPr/>
      <dgm:t>
        <a:bodyPr/>
        <a:lstStyle/>
        <a:p>
          <a:endParaRPr lang="ru-RU"/>
        </a:p>
      </dgm:t>
    </dgm:pt>
    <dgm:pt modelId="{901A4C8C-210A-45AC-B9A2-37F2C281CBC4}">
      <dgm:prSet phldrT="[Текст]"/>
      <dgm:spPr/>
      <dgm:t>
        <a:bodyPr/>
        <a:lstStyle/>
        <a:p>
          <a:r>
            <a:rPr lang="ru-RU" dirty="0" smtClean="0"/>
            <a:t>Растения тундры</a:t>
          </a:r>
          <a:endParaRPr lang="ru-RU" dirty="0"/>
        </a:p>
      </dgm:t>
    </dgm:pt>
    <dgm:pt modelId="{E6369163-4362-40F2-A623-2E01D32130E4}" type="parTrans" cxnId="{3334CB2E-B63D-4386-B9F7-8895CD60F87F}">
      <dgm:prSet/>
      <dgm:spPr/>
      <dgm:t>
        <a:bodyPr/>
        <a:lstStyle/>
        <a:p>
          <a:endParaRPr lang="ru-RU"/>
        </a:p>
      </dgm:t>
    </dgm:pt>
    <dgm:pt modelId="{EF6D0007-2113-468E-8643-7EB3F7E5853E}" type="sibTrans" cxnId="{3334CB2E-B63D-4386-B9F7-8895CD60F87F}">
      <dgm:prSet/>
      <dgm:spPr/>
      <dgm:t>
        <a:bodyPr/>
        <a:lstStyle/>
        <a:p>
          <a:endParaRPr lang="ru-RU"/>
        </a:p>
      </dgm:t>
    </dgm:pt>
    <dgm:pt modelId="{B4FA3C1C-4FEF-4A25-9561-3C246F5C9C1B}">
      <dgm:prSet/>
      <dgm:spPr/>
      <dgm:t>
        <a:bodyPr/>
        <a:lstStyle/>
        <a:p>
          <a:r>
            <a:rPr lang="ru-RU" dirty="0" smtClean="0"/>
            <a:t>Систематические </a:t>
          </a:r>
          <a:endParaRPr lang="ru-RU" dirty="0"/>
        </a:p>
      </dgm:t>
    </dgm:pt>
    <dgm:pt modelId="{380B2BFA-C421-4D59-A9E2-3A7FF4AC9897}" type="parTrans" cxnId="{DF5E800E-6B0C-4177-8A63-FB87645030EE}">
      <dgm:prSet/>
      <dgm:spPr/>
      <dgm:t>
        <a:bodyPr/>
        <a:lstStyle/>
        <a:p>
          <a:endParaRPr lang="ru-RU"/>
        </a:p>
      </dgm:t>
    </dgm:pt>
    <dgm:pt modelId="{E52C4CF2-64D5-466D-B1A8-C3FD77A7A304}" type="sibTrans" cxnId="{DF5E800E-6B0C-4177-8A63-FB87645030EE}">
      <dgm:prSet/>
      <dgm:spPr/>
      <dgm:t>
        <a:bodyPr/>
        <a:lstStyle/>
        <a:p>
          <a:endParaRPr lang="ru-RU"/>
        </a:p>
      </dgm:t>
    </dgm:pt>
    <dgm:pt modelId="{09FE2124-0251-4C52-9ADF-69D19DDFCCE4}">
      <dgm:prSet/>
      <dgm:spPr/>
      <dgm:t>
        <a:bodyPr/>
        <a:lstStyle/>
        <a:p>
          <a:r>
            <a:rPr lang="ru-RU" dirty="0" smtClean="0"/>
            <a:t>Вид</a:t>
          </a:r>
          <a:endParaRPr lang="ru-RU" dirty="0"/>
        </a:p>
      </dgm:t>
    </dgm:pt>
    <dgm:pt modelId="{763DDC93-2AE0-4272-801D-DD092362AAEC}" type="parTrans" cxnId="{52595EF9-03EB-41B4-A5CB-46DF0ACBFA24}">
      <dgm:prSet/>
      <dgm:spPr/>
      <dgm:t>
        <a:bodyPr/>
        <a:lstStyle/>
        <a:p>
          <a:endParaRPr lang="ru-RU"/>
        </a:p>
      </dgm:t>
    </dgm:pt>
    <dgm:pt modelId="{EA4DACF4-01DD-4D30-A583-937CF0D1A0BE}" type="sibTrans" cxnId="{52595EF9-03EB-41B4-A5CB-46DF0ACBFA24}">
      <dgm:prSet/>
      <dgm:spPr/>
      <dgm:t>
        <a:bodyPr/>
        <a:lstStyle/>
        <a:p>
          <a:endParaRPr lang="ru-RU"/>
        </a:p>
      </dgm:t>
    </dgm:pt>
    <dgm:pt modelId="{EAF213A8-CFF0-4EE9-BA82-E26E81B45CB0}">
      <dgm:prSet/>
      <dgm:spPr/>
      <dgm:t>
        <a:bodyPr/>
        <a:lstStyle/>
        <a:p>
          <a:r>
            <a:rPr lang="ru-RU" dirty="0" smtClean="0"/>
            <a:t>Род</a:t>
          </a:r>
          <a:br>
            <a:rPr lang="ru-RU" dirty="0" smtClean="0"/>
          </a:br>
          <a:r>
            <a:rPr lang="ru-RU" dirty="0" smtClean="0"/>
            <a:t>Класс </a:t>
          </a:r>
          <a:endParaRPr lang="ru-RU" dirty="0"/>
        </a:p>
      </dgm:t>
    </dgm:pt>
    <dgm:pt modelId="{94C68AF6-F460-4F5E-B2C5-69603EA9A399}" type="parTrans" cxnId="{7378495B-A7CF-4619-800A-09FB51ED059F}">
      <dgm:prSet/>
      <dgm:spPr/>
      <dgm:t>
        <a:bodyPr/>
        <a:lstStyle/>
        <a:p>
          <a:endParaRPr lang="ru-RU"/>
        </a:p>
      </dgm:t>
    </dgm:pt>
    <dgm:pt modelId="{136122C2-4A40-4952-AAAE-7D914F5C0884}" type="sibTrans" cxnId="{7378495B-A7CF-4619-800A-09FB51ED059F}">
      <dgm:prSet/>
      <dgm:spPr/>
      <dgm:t>
        <a:bodyPr/>
        <a:lstStyle/>
        <a:p>
          <a:endParaRPr lang="ru-RU"/>
        </a:p>
      </dgm:t>
    </dgm:pt>
    <dgm:pt modelId="{0ECDF1B0-AF08-4D5E-8718-594C8FFDAF94}">
      <dgm:prSet/>
      <dgm:spPr/>
      <dgm:t>
        <a:bodyPr/>
        <a:lstStyle/>
        <a:p>
          <a:r>
            <a:rPr lang="ru-RU" dirty="0" smtClean="0"/>
            <a:t>Эволюционные</a:t>
          </a:r>
          <a:endParaRPr lang="ru-RU" dirty="0"/>
        </a:p>
      </dgm:t>
    </dgm:pt>
    <dgm:pt modelId="{A6B1A642-AF95-4B3A-B031-CC860DF6F783}" type="parTrans" cxnId="{9CF4FA5C-59FD-4057-BFEA-2C1088280500}">
      <dgm:prSet/>
      <dgm:spPr/>
      <dgm:t>
        <a:bodyPr/>
        <a:lstStyle/>
        <a:p>
          <a:endParaRPr lang="ru-RU"/>
        </a:p>
      </dgm:t>
    </dgm:pt>
    <dgm:pt modelId="{8CB1C515-1166-4C6D-8FA8-1998AC26EC9E}" type="sibTrans" cxnId="{9CF4FA5C-59FD-4057-BFEA-2C1088280500}">
      <dgm:prSet/>
      <dgm:spPr/>
      <dgm:t>
        <a:bodyPr/>
        <a:lstStyle/>
        <a:p>
          <a:endParaRPr lang="ru-RU"/>
        </a:p>
      </dgm:t>
    </dgm:pt>
    <dgm:pt modelId="{2DDC31EA-D10B-458F-BE4C-10F3FEAE1FEA}">
      <dgm:prSet/>
      <dgm:spPr/>
      <dgm:t>
        <a:bodyPr/>
        <a:lstStyle/>
        <a:p>
          <a:endParaRPr lang="ru-RU" dirty="0"/>
        </a:p>
      </dgm:t>
    </dgm:pt>
    <dgm:pt modelId="{F9B0111D-0FD6-4E77-A83E-128609CBDA75}" type="parTrans" cxnId="{C0E57F36-2E9D-44F7-9C12-B2E6446D566E}">
      <dgm:prSet/>
      <dgm:spPr/>
      <dgm:t>
        <a:bodyPr/>
        <a:lstStyle/>
        <a:p>
          <a:endParaRPr lang="ru-RU"/>
        </a:p>
      </dgm:t>
    </dgm:pt>
    <dgm:pt modelId="{CDE88DFD-C358-4DEE-931E-EFA9EF09C3B0}" type="sibTrans" cxnId="{C0E57F36-2E9D-44F7-9C12-B2E6446D566E}">
      <dgm:prSet/>
      <dgm:spPr/>
      <dgm:t>
        <a:bodyPr/>
        <a:lstStyle/>
        <a:p>
          <a:endParaRPr lang="ru-RU"/>
        </a:p>
      </dgm:t>
    </dgm:pt>
    <dgm:pt modelId="{0532C82F-54E6-47E4-A7CE-0D4EEFC918BE}">
      <dgm:prSet/>
      <dgm:spPr/>
      <dgm:t>
        <a:bodyPr/>
        <a:lstStyle/>
        <a:p>
          <a:r>
            <a:rPr lang="ru-RU" smtClean="0"/>
            <a:t>Эволюция растительного мира</a:t>
          </a:r>
          <a:endParaRPr lang="ru-RU" dirty="0"/>
        </a:p>
      </dgm:t>
    </dgm:pt>
    <dgm:pt modelId="{4D31EC65-856A-4336-B74A-EC528AE011BA}" type="parTrans" cxnId="{1A0CE066-FAD8-4575-B83D-F66B89DE925E}">
      <dgm:prSet/>
      <dgm:spPr/>
      <dgm:t>
        <a:bodyPr/>
        <a:lstStyle/>
        <a:p>
          <a:endParaRPr lang="ru-RU"/>
        </a:p>
      </dgm:t>
    </dgm:pt>
    <dgm:pt modelId="{DF0917EF-C77E-412B-8CB1-F2FF096BF288}" type="sibTrans" cxnId="{1A0CE066-FAD8-4575-B83D-F66B89DE925E}">
      <dgm:prSet/>
      <dgm:spPr/>
      <dgm:t>
        <a:bodyPr/>
        <a:lstStyle/>
        <a:p>
          <a:endParaRPr lang="ru-RU"/>
        </a:p>
      </dgm:t>
    </dgm:pt>
    <dgm:pt modelId="{0045647F-D129-4283-904C-601CB1704996}">
      <dgm:prSet/>
      <dgm:spPr/>
      <dgm:t>
        <a:bodyPr/>
        <a:lstStyle/>
        <a:p>
          <a:r>
            <a:rPr lang="ru-RU" smtClean="0"/>
            <a:t>Происхождение культурных растений</a:t>
          </a:r>
          <a:endParaRPr lang="ru-RU" dirty="0"/>
        </a:p>
      </dgm:t>
    </dgm:pt>
    <dgm:pt modelId="{E125B291-C400-4BBF-BDA4-7F0DD6D9B69E}" type="parTrans" cxnId="{99EFDD99-7F3A-46EC-8CFC-9A01010ABAC1}">
      <dgm:prSet/>
      <dgm:spPr/>
      <dgm:t>
        <a:bodyPr/>
        <a:lstStyle/>
        <a:p>
          <a:endParaRPr lang="ru-RU"/>
        </a:p>
      </dgm:t>
    </dgm:pt>
    <dgm:pt modelId="{CF22A434-C0ED-4A2A-9E1E-8A8193BBDD05}" type="sibTrans" cxnId="{99EFDD99-7F3A-46EC-8CFC-9A01010ABAC1}">
      <dgm:prSet/>
      <dgm:spPr/>
      <dgm:t>
        <a:bodyPr/>
        <a:lstStyle/>
        <a:p>
          <a:endParaRPr lang="ru-RU"/>
        </a:p>
      </dgm:t>
    </dgm:pt>
    <dgm:pt modelId="{48FF5947-56F0-4B8D-ACA6-2CA46631EEF2}" type="pres">
      <dgm:prSet presAssocID="{095A05CE-1D1E-432C-83C3-2B8F7EE114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1015B9-600E-4A93-93EF-EE071AB877F9}" type="pres">
      <dgm:prSet presAssocID="{47C3A6D9-8193-47FA-960E-40A29C5060C6}" presName="circle1" presStyleLbl="node1" presStyleIdx="0" presStyleCnt="5"/>
      <dgm:spPr/>
    </dgm:pt>
    <dgm:pt modelId="{22DE007A-1A0F-4F49-848F-1C2E601B7A56}" type="pres">
      <dgm:prSet presAssocID="{47C3A6D9-8193-47FA-960E-40A29C5060C6}" presName="space" presStyleCnt="0"/>
      <dgm:spPr/>
    </dgm:pt>
    <dgm:pt modelId="{65824F11-3CF8-4D5A-B2E4-F393714DA603}" type="pres">
      <dgm:prSet presAssocID="{47C3A6D9-8193-47FA-960E-40A29C5060C6}" presName="rect1" presStyleLbl="alignAcc1" presStyleIdx="0" presStyleCnt="5"/>
      <dgm:spPr/>
      <dgm:t>
        <a:bodyPr/>
        <a:lstStyle/>
        <a:p>
          <a:endParaRPr lang="ru-RU"/>
        </a:p>
      </dgm:t>
    </dgm:pt>
    <dgm:pt modelId="{C9237A54-DA3E-40A8-AB1F-75E1F269D94C}" type="pres">
      <dgm:prSet presAssocID="{AF941B6F-4AEC-4562-B819-0D544B46FD05}" presName="vertSpace2" presStyleLbl="node1" presStyleIdx="0" presStyleCnt="5"/>
      <dgm:spPr/>
    </dgm:pt>
    <dgm:pt modelId="{5FD4BF15-2710-4BE5-9C88-98690CE51F97}" type="pres">
      <dgm:prSet presAssocID="{AF941B6F-4AEC-4562-B819-0D544B46FD05}" presName="circle2" presStyleLbl="node1" presStyleIdx="1" presStyleCnt="5"/>
      <dgm:spPr/>
    </dgm:pt>
    <dgm:pt modelId="{2F4553C8-E925-407D-9CB5-DB0FD250827D}" type="pres">
      <dgm:prSet presAssocID="{AF941B6F-4AEC-4562-B819-0D544B46FD05}" presName="rect2" presStyleLbl="alignAcc1" presStyleIdx="1" presStyleCnt="5" custScaleX="100992" custScaleY="91825"/>
      <dgm:spPr/>
      <dgm:t>
        <a:bodyPr/>
        <a:lstStyle/>
        <a:p>
          <a:endParaRPr lang="ru-RU"/>
        </a:p>
      </dgm:t>
    </dgm:pt>
    <dgm:pt modelId="{FCCB62C9-F828-4D18-80C2-E701C75DDF1D}" type="pres">
      <dgm:prSet presAssocID="{0E02BABC-9279-4F77-9727-E908F0525026}" presName="vertSpace3" presStyleLbl="node1" presStyleIdx="1" presStyleCnt="5"/>
      <dgm:spPr/>
    </dgm:pt>
    <dgm:pt modelId="{1CF567BF-640E-41EE-B706-A36F4601E319}" type="pres">
      <dgm:prSet presAssocID="{0E02BABC-9279-4F77-9727-E908F0525026}" presName="circle3" presStyleLbl="node1" presStyleIdx="2" presStyleCnt="5"/>
      <dgm:spPr/>
    </dgm:pt>
    <dgm:pt modelId="{FE7B8331-07B2-453E-A709-DFAD60B6385B}" type="pres">
      <dgm:prSet presAssocID="{0E02BABC-9279-4F77-9727-E908F0525026}" presName="rect3" presStyleLbl="alignAcc1" presStyleIdx="2" presStyleCnt="5"/>
      <dgm:spPr/>
      <dgm:t>
        <a:bodyPr/>
        <a:lstStyle/>
        <a:p>
          <a:endParaRPr lang="ru-RU"/>
        </a:p>
      </dgm:t>
    </dgm:pt>
    <dgm:pt modelId="{820309A3-CE59-4062-BFDD-021A97771742}" type="pres">
      <dgm:prSet presAssocID="{B4FA3C1C-4FEF-4A25-9561-3C246F5C9C1B}" presName="vertSpace4" presStyleLbl="node1" presStyleIdx="2" presStyleCnt="5"/>
      <dgm:spPr/>
    </dgm:pt>
    <dgm:pt modelId="{F49A5651-1944-4C1A-A63D-13100EE58180}" type="pres">
      <dgm:prSet presAssocID="{B4FA3C1C-4FEF-4A25-9561-3C246F5C9C1B}" presName="circle4" presStyleLbl="node1" presStyleIdx="3" presStyleCnt="5"/>
      <dgm:spPr/>
    </dgm:pt>
    <dgm:pt modelId="{2CFC8678-8149-4BE9-9292-2363307A2364}" type="pres">
      <dgm:prSet presAssocID="{B4FA3C1C-4FEF-4A25-9561-3C246F5C9C1B}" presName="rect4" presStyleLbl="alignAcc1" presStyleIdx="3" presStyleCnt="5"/>
      <dgm:spPr/>
      <dgm:t>
        <a:bodyPr/>
        <a:lstStyle/>
        <a:p>
          <a:endParaRPr lang="ru-RU"/>
        </a:p>
      </dgm:t>
    </dgm:pt>
    <dgm:pt modelId="{B3B7E8FF-2361-4747-8C74-456E1DAD12F8}" type="pres">
      <dgm:prSet presAssocID="{0ECDF1B0-AF08-4D5E-8718-594C8FFDAF94}" presName="vertSpace5" presStyleLbl="node1" presStyleIdx="3" presStyleCnt="5"/>
      <dgm:spPr/>
    </dgm:pt>
    <dgm:pt modelId="{18DFDA42-7DF1-4BDC-A774-37AF1DF616D9}" type="pres">
      <dgm:prSet presAssocID="{0ECDF1B0-AF08-4D5E-8718-594C8FFDAF94}" presName="circle5" presStyleLbl="node1" presStyleIdx="4" presStyleCnt="5"/>
      <dgm:spPr/>
    </dgm:pt>
    <dgm:pt modelId="{C65DA021-EB72-4B2F-AC5C-9820CA1CC379}" type="pres">
      <dgm:prSet presAssocID="{0ECDF1B0-AF08-4D5E-8718-594C8FFDAF94}" presName="rect5" presStyleLbl="alignAcc1" presStyleIdx="4" presStyleCnt="5"/>
      <dgm:spPr/>
      <dgm:t>
        <a:bodyPr/>
        <a:lstStyle/>
        <a:p>
          <a:endParaRPr lang="ru-RU"/>
        </a:p>
      </dgm:t>
    </dgm:pt>
    <dgm:pt modelId="{D21AC005-CE9F-4A04-B80F-1B935D4110BA}" type="pres">
      <dgm:prSet presAssocID="{47C3A6D9-8193-47FA-960E-40A29C5060C6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74A18-D670-466B-8003-5DF91FD797BC}" type="pres">
      <dgm:prSet presAssocID="{47C3A6D9-8193-47FA-960E-40A29C5060C6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3E8E-8E9A-4263-85BD-7AA887ED1F89}" type="pres">
      <dgm:prSet presAssocID="{AF941B6F-4AEC-4562-B819-0D544B46FD05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CA103-91FC-4E0B-A9FF-E8F18BE4E2A5}" type="pres">
      <dgm:prSet presAssocID="{AF941B6F-4AEC-4562-B819-0D544B46FD05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FA4B3-9709-4DF8-B332-DFC0712DAD4A}" type="pres">
      <dgm:prSet presAssocID="{0E02BABC-9279-4F77-9727-E908F0525026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F9D85-4623-4906-9878-55E81D4CA127}" type="pres">
      <dgm:prSet presAssocID="{0E02BABC-9279-4F77-9727-E908F0525026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23D3F-715F-4E38-B09B-5EEFB3E870C7}" type="pres">
      <dgm:prSet presAssocID="{B4FA3C1C-4FEF-4A25-9561-3C246F5C9C1B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937-87E5-443D-B3F2-C5CC58EA33E9}" type="pres">
      <dgm:prSet presAssocID="{B4FA3C1C-4FEF-4A25-9561-3C246F5C9C1B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FCAF6-6C97-4254-A15B-1EA0078A7A89}" type="pres">
      <dgm:prSet presAssocID="{0ECDF1B0-AF08-4D5E-8718-594C8FFDAF94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427E7-5D6D-45DB-BA38-E0036041FEF7}" type="pres">
      <dgm:prSet presAssocID="{0ECDF1B0-AF08-4D5E-8718-594C8FFDAF94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D7B0E9-0BBD-4DD5-B29B-C2B4436ACBC0}" type="presOf" srcId="{0532C82F-54E6-47E4-A7CE-0D4EEFC918BE}" destId="{8A6427E7-5D6D-45DB-BA38-E0036041FEF7}" srcOrd="0" destOrd="1" presId="urn:microsoft.com/office/officeart/2005/8/layout/target3"/>
    <dgm:cxn modelId="{B89C2947-A022-4F55-87D8-6C53904E0D14}" type="presOf" srcId="{3F817B9D-4685-4E09-9CC2-0E3F4C029A4B}" destId="{E08CA103-91FC-4E0B-A9FF-E8F18BE4E2A5}" srcOrd="0" destOrd="1" presId="urn:microsoft.com/office/officeart/2005/8/layout/target3"/>
    <dgm:cxn modelId="{310F43F7-31F3-4A98-9003-6761921E466B}" type="presOf" srcId="{0E02BABC-9279-4F77-9727-E908F0525026}" destId="{D9EFA4B3-9709-4DF8-B332-DFC0712DAD4A}" srcOrd="1" destOrd="0" presId="urn:microsoft.com/office/officeart/2005/8/layout/target3"/>
    <dgm:cxn modelId="{49F78D23-BDDE-410A-96FA-7164E29FD708}" type="presOf" srcId="{8FBECDBA-8FEC-4D35-B0D6-F92AF331AA54}" destId="{E08CA103-91FC-4E0B-A9FF-E8F18BE4E2A5}" srcOrd="0" destOrd="0" presId="urn:microsoft.com/office/officeart/2005/8/layout/target3"/>
    <dgm:cxn modelId="{99EFDD99-7F3A-46EC-8CFC-9A01010ABAC1}" srcId="{0ECDF1B0-AF08-4D5E-8718-594C8FFDAF94}" destId="{0045647F-D129-4283-904C-601CB1704996}" srcOrd="2" destOrd="0" parTransId="{E125B291-C400-4BBF-BDA4-7F0DD6D9B69E}" sibTransId="{CF22A434-C0ED-4A2A-9E1E-8A8193BBDD05}"/>
    <dgm:cxn modelId="{88AE34CE-3871-45BD-97EB-43F713AD26A7}" type="presOf" srcId="{AF941B6F-4AEC-4562-B819-0D544B46FD05}" destId="{2F4553C8-E925-407D-9CB5-DB0FD250827D}" srcOrd="0" destOrd="0" presId="urn:microsoft.com/office/officeart/2005/8/layout/target3"/>
    <dgm:cxn modelId="{D1E5A8BC-4D67-4872-B80A-954BFDE6D52D}" srcId="{AF941B6F-4AEC-4562-B819-0D544B46FD05}" destId="{8FBECDBA-8FEC-4D35-B0D6-F92AF331AA54}" srcOrd="0" destOrd="0" parTransId="{74B5264D-8A4D-47FE-A731-C242B35DFDCF}" sibTransId="{2B2705B0-E4C3-4436-AB44-5F8F171DA9DE}"/>
    <dgm:cxn modelId="{27A85EDF-FDC0-40EA-AEC4-3AB580591380}" srcId="{095A05CE-1D1E-432C-83C3-2B8F7EE114F0}" destId="{AF941B6F-4AEC-4562-B819-0D544B46FD05}" srcOrd="1" destOrd="0" parTransId="{D6882EAB-27EB-46E4-845B-B4B73BD36084}" sibTransId="{A1E4E012-F256-49BD-BBCB-7250DC98801B}"/>
    <dgm:cxn modelId="{F01F488C-E2B1-4C4D-A06D-EAE587987636}" type="presOf" srcId="{34B1A584-8944-4DFD-8238-F850BE1288A3}" destId="{1B874A18-D670-466B-8003-5DF91FD797BC}" srcOrd="0" destOrd="0" presId="urn:microsoft.com/office/officeart/2005/8/layout/target3"/>
    <dgm:cxn modelId="{E40BF0D5-D245-4477-92D9-3105A9473400}" type="presOf" srcId="{B4FA3C1C-4FEF-4A25-9561-3C246F5C9C1B}" destId="{2CFC8678-8149-4BE9-9292-2363307A2364}" srcOrd="0" destOrd="0" presId="urn:microsoft.com/office/officeart/2005/8/layout/target3"/>
    <dgm:cxn modelId="{1886C455-9771-46F1-8738-DB6915BDBC2B}" type="presOf" srcId="{0E02BABC-9279-4F77-9727-E908F0525026}" destId="{FE7B8331-07B2-453E-A709-DFAD60B6385B}" srcOrd="0" destOrd="0" presId="urn:microsoft.com/office/officeart/2005/8/layout/target3"/>
    <dgm:cxn modelId="{A888734D-7076-4069-923B-5493ED08756A}" type="presOf" srcId="{47C3A6D9-8193-47FA-960E-40A29C5060C6}" destId="{D21AC005-CE9F-4A04-B80F-1B935D4110BA}" srcOrd="1" destOrd="0" presId="urn:microsoft.com/office/officeart/2005/8/layout/target3"/>
    <dgm:cxn modelId="{AA18ED41-8BC1-4B01-943B-D47923758167}" type="presOf" srcId="{B4FA3C1C-4FEF-4A25-9561-3C246F5C9C1B}" destId="{16A23D3F-715F-4E38-B09B-5EEFB3E870C7}" srcOrd="1" destOrd="0" presId="urn:microsoft.com/office/officeart/2005/8/layout/target3"/>
    <dgm:cxn modelId="{1A0CE066-FAD8-4575-B83D-F66B89DE925E}" srcId="{0ECDF1B0-AF08-4D5E-8718-594C8FFDAF94}" destId="{0532C82F-54E6-47E4-A7CE-0D4EEFC918BE}" srcOrd="1" destOrd="0" parTransId="{4D31EC65-856A-4336-B74A-EC528AE011BA}" sibTransId="{DF0917EF-C77E-412B-8CB1-F2FF096BF288}"/>
    <dgm:cxn modelId="{ADB24C6F-2F02-4403-9A7A-C3F3A7966CF7}" type="presOf" srcId="{0ECDF1B0-AF08-4D5E-8718-594C8FFDAF94}" destId="{567FCAF6-6C97-4254-A15B-1EA0078A7A89}" srcOrd="1" destOrd="0" presId="urn:microsoft.com/office/officeart/2005/8/layout/target3"/>
    <dgm:cxn modelId="{8024DD25-9E7C-44C6-B1BC-6940BB1CCE2D}" type="presOf" srcId="{EAF213A8-CFF0-4EE9-BA82-E26E81B45CB0}" destId="{7B70D937-87E5-443D-B3F2-C5CC58EA33E9}" srcOrd="0" destOrd="1" presId="urn:microsoft.com/office/officeart/2005/8/layout/target3"/>
    <dgm:cxn modelId="{0BC9B431-6A47-402A-A740-6E41CB7E4C0C}" srcId="{47C3A6D9-8193-47FA-960E-40A29C5060C6}" destId="{34B1A584-8944-4DFD-8238-F850BE1288A3}" srcOrd="0" destOrd="0" parTransId="{8F50D191-D88B-4C5A-93AD-C12741906126}" sibTransId="{52E022A2-5706-4E3E-A598-B29761B21B6C}"/>
    <dgm:cxn modelId="{0816AC4D-DCFB-40FA-B49E-57C972AC66AE}" srcId="{AF941B6F-4AEC-4562-B819-0D544B46FD05}" destId="{3F817B9D-4685-4E09-9CC2-0E3F4C029A4B}" srcOrd="1" destOrd="0" parTransId="{481E8B04-A336-46A0-8354-08F2536B6E99}" sibTransId="{3A74EFF2-CCB6-40D7-8B23-F90D3B024D8B}"/>
    <dgm:cxn modelId="{F82954E2-45B7-4FB7-8EAA-80767EDE446E}" srcId="{095A05CE-1D1E-432C-83C3-2B8F7EE114F0}" destId="{0E02BABC-9279-4F77-9727-E908F0525026}" srcOrd="2" destOrd="0" parTransId="{9E356A48-FB97-4E3C-872C-998B867FB6AC}" sibTransId="{4D89D626-2EF9-4A16-A39E-C53792E1F250}"/>
    <dgm:cxn modelId="{30B69663-24FE-4139-B6EA-058DF9DB617D}" srcId="{47C3A6D9-8193-47FA-960E-40A29C5060C6}" destId="{42863357-DF38-459F-82A4-7F90E73D8745}" srcOrd="1" destOrd="0" parTransId="{1CB88D3C-35B4-4FF1-AA12-99FE366BBF3D}" sibTransId="{60D2599B-4C3A-4C4D-AE1A-41650BCF8974}"/>
    <dgm:cxn modelId="{078CAA09-DC0B-4B12-B1D4-0DFD209B1AF0}" srcId="{0E02BABC-9279-4F77-9727-E908F0525026}" destId="{83B99355-222B-49F4-AE7C-898B6429DE8C}" srcOrd="0" destOrd="0" parTransId="{4315C966-9050-4852-8EEB-3586FDF83CF1}" sibTransId="{F6713DD9-89A5-4117-9136-EF4994AB70D9}"/>
    <dgm:cxn modelId="{CD120488-BA52-4DE0-8DEE-E8BE71EA8885}" srcId="{095A05CE-1D1E-432C-83C3-2B8F7EE114F0}" destId="{47C3A6D9-8193-47FA-960E-40A29C5060C6}" srcOrd="0" destOrd="0" parTransId="{B09520DD-A48F-4420-8DB1-E32146AD31F5}" sibTransId="{E5FCAE0E-6867-4FCF-8DDD-1666F25D97A7}"/>
    <dgm:cxn modelId="{9CF4FA5C-59FD-4057-BFEA-2C1088280500}" srcId="{095A05CE-1D1E-432C-83C3-2B8F7EE114F0}" destId="{0ECDF1B0-AF08-4D5E-8718-594C8FFDAF94}" srcOrd="4" destOrd="0" parTransId="{A6B1A642-AF95-4B3A-B031-CC860DF6F783}" sibTransId="{8CB1C515-1166-4C6D-8FA8-1998AC26EC9E}"/>
    <dgm:cxn modelId="{C0E57F36-2E9D-44F7-9C12-B2E6446D566E}" srcId="{0ECDF1B0-AF08-4D5E-8718-594C8FFDAF94}" destId="{2DDC31EA-D10B-458F-BE4C-10F3FEAE1FEA}" srcOrd="0" destOrd="0" parTransId="{F9B0111D-0FD6-4E77-A83E-128609CBDA75}" sibTransId="{CDE88DFD-C358-4DEE-931E-EFA9EF09C3B0}"/>
    <dgm:cxn modelId="{7378495B-A7CF-4619-800A-09FB51ED059F}" srcId="{B4FA3C1C-4FEF-4A25-9561-3C246F5C9C1B}" destId="{EAF213A8-CFF0-4EE9-BA82-E26E81B45CB0}" srcOrd="1" destOrd="0" parTransId="{94C68AF6-F460-4F5E-B2C5-69603EA9A399}" sibTransId="{136122C2-4A40-4952-AAAE-7D914F5C0884}"/>
    <dgm:cxn modelId="{43BE0A4A-A140-429B-9586-DC31911CF391}" type="presOf" srcId="{0045647F-D129-4283-904C-601CB1704996}" destId="{8A6427E7-5D6D-45DB-BA38-E0036041FEF7}" srcOrd="0" destOrd="2" presId="urn:microsoft.com/office/officeart/2005/8/layout/target3"/>
    <dgm:cxn modelId="{46ECBC76-7781-457C-9123-54D102061080}" type="presOf" srcId="{AF941B6F-4AEC-4562-B819-0D544B46FD05}" destId="{D40A3E8E-8E9A-4263-85BD-7AA887ED1F89}" srcOrd="1" destOrd="0" presId="urn:microsoft.com/office/officeart/2005/8/layout/target3"/>
    <dgm:cxn modelId="{472AB71F-C3D4-4313-B467-34F2122F28E2}" type="presOf" srcId="{2DDC31EA-D10B-458F-BE4C-10F3FEAE1FEA}" destId="{8A6427E7-5D6D-45DB-BA38-E0036041FEF7}" srcOrd="0" destOrd="0" presId="urn:microsoft.com/office/officeart/2005/8/layout/target3"/>
    <dgm:cxn modelId="{9A32D20C-F634-4132-B345-27A5664FB598}" type="presOf" srcId="{09FE2124-0251-4C52-9ADF-69D19DDFCCE4}" destId="{7B70D937-87E5-443D-B3F2-C5CC58EA33E9}" srcOrd="0" destOrd="0" presId="urn:microsoft.com/office/officeart/2005/8/layout/target3"/>
    <dgm:cxn modelId="{CFD6B90C-D12F-4EBA-8C4A-4281F40890D7}" type="presOf" srcId="{42863357-DF38-459F-82A4-7F90E73D8745}" destId="{1B874A18-D670-466B-8003-5DF91FD797BC}" srcOrd="0" destOrd="1" presId="urn:microsoft.com/office/officeart/2005/8/layout/target3"/>
    <dgm:cxn modelId="{9DD80889-69C6-4F73-A60F-AD9DDB3D240A}" type="presOf" srcId="{47C3A6D9-8193-47FA-960E-40A29C5060C6}" destId="{65824F11-3CF8-4D5A-B2E4-F393714DA603}" srcOrd="0" destOrd="0" presId="urn:microsoft.com/office/officeart/2005/8/layout/target3"/>
    <dgm:cxn modelId="{52595EF9-03EB-41B4-A5CB-46DF0ACBFA24}" srcId="{B4FA3C1C-4FEF-4A25-9561-3C246F5C9C1B}" destId="{09FE2124-0251-4C52-9ADF-69D19DDFCCE4}" srcOrd="0" destOrd="0" parTransId="{763DDC93-2AE0-4272-801D-DD092362AAEC}" sibTransId="{EA4DACF4-01DD-4D30-A583-937CF0D1A0BE}"/>
    <dgm:cxn modelId="{FB188F6B-DD20-4A8C-8B82-97F8C37E0AEF}" type="presOf" srcId="{901A4C8C-210A-45AC-B9A2-37F2C281CBC4}" destId="{E1EF9D85-4623-4906-9878-55E81D4CA127}" srcOrd="0" destOrd="1" presId="urn:microsoft.com/office/officeart/2005/8/layout/target3"/>
    <dgm:cxn modelId="{8688334C-1B09-44FE-965A-D5DA342651FA}" type="presOf" srcId="{0ECDF1B0-AF08-4D5E-8718-594C8FFDAF94}" destId="{C65DA021-EB72-4B2F-AC5C-9820CA1CC379}" srcOrd="0" destOrd="0" presId="urn:microsoft.com/office/officeart/2005/8/layout/target3"/>
    <dgm:cxn modelId="{7E0C3D8D-B02C-4A6B-B08A-A9E2DC0133F7}" type="presOf" srcId="{83B99355-222B-49F4-AE7C-898B6429DE8C}" destId="{E1EF9D85-4623-4906-9878-55E81D4CA127}" srcOrd="0" destOrd="0" presId="urn:microsoft.com/office/officeart/2005/8/layout/target3"/>
    <dgm:cxn modelId="{3334CB2E-B63D-4386-B9F7-8895CD60F87F}" srcId="{0E02BABC-9279-4F77-9727-E908F0525026}" destId="{901A4C8C-210A-45AC-B9A2-37F2C281CBC4}" srcOrd="1" destOrd="0" parTransId="{E6369163-4362-40F2-A623-2E01D32130E4}" sibTransId="{EF6D0007-2113-468E-8643-7EB3F7E5853E}"/>
    <dgm:cxn modelId="{DF5E800E-6B0C-4177-8A63-FB87645030EE}" srcId="{095A05CE-1D1E-432C-83C3-2B8F7EE114F0}" destId="{B4FA3C1C-4FEF-4A25-9561-3C246F5C9C1B}" srcOrd="3" destOrd="0" parTransId="{380B2BFA-C421-4D59-A9E2-3A7FF4AC9897}" sibTransId="{E52C4CF2-64D5-466D-B1A8-C3FD77A7A304}"/>
    <dgm:cxn modelId="{3F608D7B-0E11-40BC-AC1E-C06DB5A5BF03}" type="presOf" srcId="{095A05CE-1D1E-432C-83C3-2B8F7EE114F0}" destId="{48FF5947-56F0-4B8D-ACA6-2CA46631EEF2}" srcOrd="0" destOrd="0" presId="urn:microsoft.com/office/officeart/2005/8/layout/target3"/>
    <dgm:cxn modelId="{D892F9B5-BE7C-4378-8DCD-F33D034B499E}" type="presParOf" srcId="{48FF5947-56F0-4B8D-ACA6-2CA46631EEF2}" destId="{B61015B9-600E-4A93-93EF-EE071AB877F9}" srcOrd="0" destOrd="0" presId="urn:microsoft.com/office/officeart/2005/8/layout/target3"/>
    <dgm:cxn modelId="{BFA8496A-5C7F-4E17-8EDD-E8DCA20E8E95}" type="presParOf" srcId="{48FF5947-56F0-4B8D-ACA6-2CA46631EEF2}" destId="{22DE007A-1A0F-4F49-848F-1C2E601B7A56}" srcOrd="1" destOrd="0" presId="urn:microsoft.com/office/officeart/2005/8/layout/target3"/>
    <dgm:cxn modelId="{95D2ABAC-027C-43E8-A05C-033D22353E19}" type="presParOf" srcId="{48FF5947-56F0-4B8D-ACA6-2CA46631EEF2}" destId="{65824F11-3CF8-4D5A-B2E4-F393714DA603}" srcOrd="2" destOrd="0" presId="urn:microsoft.com/office/officeart/2005/8/layout/target3"/>
    <dgm:cxn modelId="{20F1395B-C711-4310-974A-3E59EDC79B95}" type="presParOf" srcId="{48FF5947-56F0-4B8D-ACA6-2CA46631EEF2}" destId="{C9237A54-DA3E-40A8-AB1F-75E1F269D94C}" srcOrd="3" destOrd="0" presId="urn:microsoft.com/office/officeart/2005/8/layout/target3"/>
    <dgm:cxn modelId="{76E26035-5271-45C0-B8EF-9F08CCC3BE64}" type="presParOf" srcId="{48FF5947-56F0-4B8D-ACA6-2CA46631EEF2}" destId="{5FD4BF15-2710-4BE5-9C88-98690CE51F97}" srcOrd="4" destOrd="0" presId="urn:microsoft.com/office/officeart/2005/8/layout/target3"/>
    <dgm:cxn modelId="{24E1DB9D-4BCB-4681-A0EE-5C4DD5E85A25}" type="presParOf" srcId="{48FF5947-56F0-4B8D-ACA6-2CA46631EEF2}" destId="{2F4553C8-E925-407D-9CB5-DB0FD250827D}" srcOrd="5" destOrd="0" presId="urn:microsoft.com/office/officeart/2005/8/layout/target3"/>
    <dgm:cxn modelId="{61883313-6DDF-4AC3-9E91-816543DD38B9}" type="presParOf" srcId="{48FF5947-56F0-4B8D-ACA6-2CA46631EEF2}" destId="{FCCB62C9-F828-4D18-80C2-E701C75DDF1D}" srcOrd="6" destOrd="0" presId="urn:microsoft.com/office/officeart/2005/8/layout/target3"/>
    <dgm:cxn modelId="{A7E78F7E-4F35-401E-BC3E-C1AE867CA44B}" type="presParOf" srcId="{48FF5947-56F0-4B8D-ACA6-2CA46631EEF2}" destId="{1CF567BF-640E-41EE-B706-A36F4601E319}" srcOrd="7" destOrd="0" presId="urn:microsoft.com/office/officeart/2005/8/layout/target3"/>
    <dgm:cxn modelId="{09B19E96-9780-4D88-A45A-5936F7EEC6EF}" type="presParOf" srcId="{48FF5947-56F0-4B8D-ACA6-2CA46631EEF2}" destId="{FE7B8331-07B2-453E-A709-DFAD60B6385B}" srcOrd="8" destOrd="0" presId="urn:microsoft.com/office/officeart/2005/8/layout/target3"/>
    <dgm:cxn modelId="{2B3A7112-356B-411A-BE6F-27381850371E}" type="presParOf" srcId="{48FF5947-56F0-4B8D-ACA6-2CA46631EEF2}" destId="{820309A3-CE59-4062-BFDD-021A97771742}" srcOrd="9" destOrd="0" presId="urn:microsoft.com/office/officeart/2005/8/layout/target3"/>
    <dgm:cxn modelId="{5F78E383-5A00-4FB5-ACC9-700A6F0974E7}" type="presParOf" srcId="{48FF5947-56F0-4B8D-ACA6-2CA46631EEF2}" destId="{F49A5651-1944-4C1A-A63D-13100EE58180}" srcOrd="10" destOrd="0" presId="urn:microsoft.com/office/officeart/2005/8/layout/target3"/>
    <dgm:cxn modelId="{82BF5737-7326-4E7B-AC3A-63548F515F6E}" type="presParOf" srcId="{48FF5947-56F0-4B8D-ACA6-2CA46631EEF2}" destId="{2CFC8678-8149-4BE9-9292-2363307A2364}" srcOrd="11" destOrd="0" presId="urn:microsoft.com/office/officeart/2005/8/layout/target3"/>
    <dgm:cxn modelId="{7CF046F3-643B-4CB5-A450-CDF6C101E1E1}" type="presParOf" srcId="{48FF5947-56F0-4B8D-ACA6-2CA46631EEF2}" destId="{B3B7E8FF-2361-4747-8C74-456E1DAD12F8}" srcOrd="12" destOrd="0" presId="urn:microsoft.com/office/officeart/2005/8/layout/target3"/>
    <dgm:cxn modelId="{1078A17E-CBC0-4C77-A023-BA71DE9FB527}" type="presParOf" srcId="{48FF5947-56F0-4B8D-ACA6-2CA46631EEF2}" destId="{18DFDA42-7DF1-4BDC-A774-37AF1DF616D9}" srcOrd="13" destOrd="0" presId="urn:microsoft.com/office/officeart/2005/8/layout/target3"/>
    <dgm:cxn modelId="{68004F0A-C071-4B3A-9B44-EA7129CDA1C6}" type="presParOf" srcId="{48FF5947-56F0-4B8D-ACA6-2CA46631EEF2}" destId="{C65DA021-EB72-4B2F-AC5C-9820CA1CC379}" srcOrd="14" destOrd="0" presId="urn:microsoft.com/office/officeart/2005/8/layout/target3"/>
    <dgm:cxn modelId="{6E834BE2-9679-4890-8C71-6401CF907B10}" type="presParOf" srcId="{48FF5947-56F0-4B8D-ACA6-2CA46631EEF2}" destId="{D21AC005-CE9F-4A04-B80F-1B935D4110BA}" srcOrd="15" destOrd="0" presId="urn:microsoft.com/office/officeart/2005/8/layout/target3"/>
    <dgm:cxn modelId="{631C757F-2A5C-49FE-82E5-A9F0C3B3CF94}" type="presParOf" srcId="{48FF5947-56F0-4B8D-ACA6-2CA46631EEF2}" destId="{1B874A18-D670-466B-8003-5DF91FD797BC}" srcOrd="16" destOrd="0" presId="urn:microsoft.com/office/officeart/2005/8/layout/target3"/>
    <dgm:cxn modelId="{5C2BF2B5-E4BF-4298-B4E1-1AD6A7263DA5}" type="presParOf" srcId="{48FF5947-56F0-4B8D-ACA6-2CA46631EEF2}" destId="{D40A3E8E-8E9A-4263-85BD-7AA887ED1F89}" srcOrd="17" destOrd="0" presId="urn:microsoft.com/office/officeart/2005/8/layout/target3"/>
    <dgm:cxn modelId="{729B55CD-6830-479C-90C5-E9D0D74F0828}" type="presParOf" srcId="{48FF5947-56F0-4B8D-ACA6-2CA46631EEF2}" destId="{E08CA103-91FC-4E0B-A9FF-E8F18BE4E2A5}" srcOrd="18" destOrd="0" presId="urn:microsoft.com/office/officeart/2005/8/layout/target3"/>
    <dgm:cxn modelId="{4EDE4AFE-F91B-4986-8404-7A177618728C}" type="presParOf" srcId="{48FF5947-56F0-4B8D-ACA6-2CA46631EEF2}" destId="{D9EFA4B3-9709-4DF8-B332-DFC0712DAD4A}" srcOrd="19" destOrd="0" presId="urn:microsoft.com/office/officeart/2005/8/layout/target3"/>
    <dgm:cxn modelId="{3DABAB81-FE8D-41AD-B05B-13591BDCF770}" type="presParOf" srcId="{48FF5947-56F0-4B8D-ACA6-2CA46631EEF2}" destId="{E1EF9D85-4623-4906-9878-55E81D4CA127}" srcOrd="20" destOrd="0" presId="urn:microsoft.com/office/officeart/2005/8/layout/target3"/>
    <dgm:cxn modelId="{A8386F40-519C-44AE-8447-987A01478D9B}" type="presParOf" srcId="{48FF5947-56F0-4B8D-ACA6-2CA46631EEF2}" destId="{16A23D3F-715F-4E38-B09B-5EEFB3E870C7}" srcOrd="21" destOrd="0" presId="urn:microsoft.com/office/officeart/2005/8/layout/target3"/>
    <dgm:cxn modelId="{38E7AC0E-6C18-4D9D-B493-E70D7EBB8939}" type="presParOf" srcId="{48FF5947-56F0-4B8D-ACA6-2CA46631EEF2}" destId="{7B70D937-87E5-443D-B3F2-C5CC58EA33E9}" srcOrd="22" destOrd="0" presId="urn:microsoft.com/office/officeart/2005/8/layout/target3"/>
    <dgm:cxn modelId="{34EBB104-2705-47BD-8BFB-073DD3EEAF7C}" type="presParOf" srcId="{48FF5947-56F0-4B8D-ACA6-2CA46631EEF2}" destId="{567FCAF6-6C97-4254-A15B-1EA0078A7A89}" srcOrd="23" destOrd="0" presId="urn:microsoft.com/office/officeart/2005/8/layout/target3"/>
    <dgm:cxn modelId="{528D3483-89B8-4BE7-893C-91DC6A685FFA}" type="presParOf" srcId="{48FF5947-56F0-4B8D-ACA6-2CA46631EEF2}" destId="{8A6427E7-5D6D-45DB-BA38-E0036041FEF7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85209D-E10C-461B-B627-BCF951096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A588F-074E-4DD1-822E-1675DEA1A97D}">
      <dgm:prSet phldrT="[Текст]"/>
      <dgm:spPr/>
      <dgm:t>
        <a:bodyPr/>
        <a:lstStyle/>
        <a:p>
          <a:r>
            <a:rPr lang="ru-RU" dirty="0" smtClean="0"/>
            <a:t>Персик </a:t>
          </a:r>
          <a:endParaRPr lang="ru-RU" dirty="0"/>
        </a:p>
      </dgm:t>
    </dgm:pt>
    <dgm:pt modelId="{0D74AA51-92E4-426B-857C-FC525102783F}" type="parTrans" cxnId="{60B4FC4A-E2A8-47DC-B290-D0B52D8B151C}">
      <dgm:prSet/>
      <dgm:spPr/>
      <dgm:t>
        <a:bodyPr/>
        <a:lstStyle/>
        <a:p>
          <a:endParaRPr lang="ru-RU"/>
        </a:p>
      </dgm:t>
    </dgm:pt>
    <dgm:pt modelId="{E8D98ED5-2EBE-47C9-96D6-0C08F4EB03FC}" type="sibTrans" cxnId="{60B4FC4A-E2A8-47DC-B290-D0B52D8B151C}">
      <dgm:prSet/>
      <dgm:spPr/>
      <dgm:t>
        <a:bodyPr/>
        <a:lstStyle/>
        <a:p>
          <a:endParaRPr lang="ru-RU"/>
        </a:p>
      </dgm:t>
    </dgm:pt>
    <dgm:pt modelId="{6D70B29B-EE14-46CE-BD37-F93E0C50A86C}">
      <dgm:prSet phldrT="[Текст]"/>
      <dgm:spPr/>
      <dgm:t>
        <a:bodyPr/>
        <a:lstStyle/>
        <a:p>
          <a:r>
            <a:rPr lang="ru-RU" dirty="0" smtClean="0"/>
            <a:t>Яблоня </a:t>
          </a:r>
          <a:endParaRPr lang="ru-RU" dirty="0"/>
        </a:p>
      </dgm:t>
    </dgm:pt>
    <dgm:pt modelId="{936F4ADC-335E-4F7A-A6F5-017EB593ECD6}" type="parTrans" cxnId="{41A34117-0881-4396-ADA0-7F3A45CE687C}">
      <dgm:prSet/>
      <dgm:spPr/>
      <dgm:t>
        <a:bodyPr/>
        <a:lstStyle/>
        <a:p>
          <a:endParaRPr lang="ru-RU"/>
        </a:p>
      </dgm:t>
    </dgm:pt>
    <dgm:pt modelId="{B00AE72F-F6C8-464A-9286-A360CB87C748}" type="sibTrans" cxnId="{41A34117-0881-4396-ADA0-7F3A45CE687C}">
      <dgm:prSet/>
      <dgm:spPr/>
      <dgm:t>
        <a:bodyPr/>
        <a:lstStyle/>
        <a:p>
          <a:endParaRPr lang="ru-RU"/>
        </a:p>
      </dgm:t>
    </dgm:pt>
    <dgm:pt modelId="{9633FFA0-22E6-474D-9E82-B1691BC884D0}">
      <dgm:prSet phldrT="[Текст]"/>
      <dgm:spPr/>
      <dgm:t>
        <a:bodyPr/>
        <a:lstStyle/>
        <a:p>
          <a:r>
            <a:rPr lang="ru-RU" dirty="0" smtClean="0"/>
            <a:t>Крыжовник </a:t>
          </a:r>
          <a:endParaRPr lang="ru-RU" dirty="0"/>
        </a:p>
      </dgm:t>
    </dgm:pt>
    <dgm:pt modelId="{B7880DB5-0016-4056-8FD1-813336BBF26A}" type="parTrans" cxnId="{7DB48155-2064-4FE3-BA91-D95385C74ED3}">
      <dgm:prSet/>
      <dgm:spPr/>
      <dgm:t>
        <a:bodyPr/>
        <a:lstStyle/>
        <a:p>
          <a:endParaRPr lang="ru-RU"/>
        </a:p>
      </dgm:t>
    </dgm:pt>
    <dgm:pt modelId="{44640FFA-56A6-4C43-983F-9433296D3D9C}" type="sibTrans" cxnId="{7DB48155-2064-4FE3-BA91-D95385C74ED3}">
      <dgm:prSet/>
      <dgm:spPr/>
      <dgm:t>
        <a:bodyPr/>
        <a:lstStyle/>
        <a:p>
          <a:endParaRPr lang="ru-RU"/>
        </a:p>
      </dgm:t>
    </dgm:pt>
    <dgm:pt modelId="{1BBDBF90-48EC-42C1-A4A2-4F92384E2DA1}" type="pres">
      <dgm:prSet presAssocID="{0A85209D-E10C-461B-B627-BCF951096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AA60EA-98E0-43AE-A857-707BD97692DB}" type="pres">
      <dgm:prSet presAssocID="{75BA588F-074E-4DD1-822E-1675DEA1A97D}" presName="parentLin" presStyleCnt="0"/>
      <dgm:spPr/>
    </dgm:pt>
    <dgm:pt modelId="{B8FBD7D9-AEEE-451E-9C9C-34BF612E4DD5}" type="pres">
      <dgm:prSet presAssocID="{75BA588F-074E-4DD1-822E-1675DEA1A9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66BC779-497B-401C-8DC2-D455ED83CFB2}" type="pres">
      <dgm:prSet presAssocID="{75BA588F-074E-4DD1-822E-1675DEA1A9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055E3-ED8E-4A79-9B3A-344C9CB577C8}" type="pres">
      <dgm:prSet presAssocID="{75BA588F-074E-4DD1-822E-1675DEA1A97D}" presName="negativeSpace" presStyleCnt="0"/>
      <dgm:spPr/>
    </dgm:pt>
    <dgm:pt modelId="{E443842F-5B91-41CF-898C-B2D9AE1A93A6}" type="pres">
      <dgm:prSet presAssocID="{75BA588F-074E-4DD1-822E-1675DEA1A97D}" presName="childText" presStyleLbl="conFgAcc1" presStyleIdx="0" presStyleCnt="3">
        <dgm:presLayoutVars>
          <dgm:bulletEnabled val="1"/>
        </dgm:presLayoutVars>
      </dgm:prSet>
      <dgm:spPr/>
    </dgm:pt>
    <dgm:pt modelId="{310FF97D-6A78-479B-9170-4D57177E1740}" type="pres">
      <dgm:prSet presAssocID="{E8D98ED5-2EBE-47C9-96D6-0C08F4EB03FC}" presName="spaceBetweenRectangles" presStyleCnt="0"/>
      <dgm:spPr/>
    </dgm:pt>
    <dgm:pt modelId="{6D321A6F-03A2-477E-B090-36684A5C2FF9}" type="pres">
      <dgm:prSet presAssocID="{6D70B29B-EE14-46CE-BD37-F93E0C50A86C}" presName="parentLin" presStyleCnt="0"/>
      <dgm:spPr/>
    </dgm:pt>
    <dgm:pt modelId="{5878AB8D-841C-418D-AAD9-8FE7F7899F5F}" type="pres">
      <dgm:prSet presAssocID="{6D70B29B-EE14-46CE-BD37-F93E0C50A86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C8C5CFF-8FB2-413D-B501-A5CB8861CAC7}" type="pres">
      <dgm:prSet presAssocID="{6D70B29B-EE14-46CE-BD37-F93E0C50A8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7D877-C680-467C-8C23-10F0A434C575}" type="pres">
      <dgm:prSet presAssocID="{6D70B29B-EE14-46CE-BD37-F93E0C50A86C}" presName="negativeSpace" presStyleCnt="0"/>
      <dgm:spPr/>
    </dgm:pt>
    <dgm:pt modelId="{D40060C9-FF79-46A8-A561-50010555DBD6}" type="pres">
      <dgm:prSet presAssocID="{6D70B29B-EE14-46CE-BD37-F93E0C50A86C}" presName="childText" presStyleLbl="conFgAcc1" presStyleIdx="1" presStyleCnt="3">
        <dgm:presLayoutVars>
          <dgm:bulletEnabled val="1"/>
        </dgm:presLayoutVars>
      </dgm:prSet>
      <dgm:spPr/>
    </dgm:pt>
    <dgm:pt modelId="{099DB1BA-C621-412B-A60C-4005EB754666}" type="pres">
      <dgm:prSet presAssocID="{B00AE72F-F6C8-464A-9286-A360CB87C748}" presName="spaceBetweenRectangles" presStyleCnt="0"/>
      <dgm:spPr/>
    </dgm:pt>
    <dgm:pt modelId="{1311FF6C-6F0A-4EB0-8FE8-ABC7598414E7}" type="pres">
      <dgm:prSet presAssocID="{9633FFA0-22E6-474D-9E82-B1691BC884D0}" presName="parentLin" presStyleCnt="0"/>
      <dgm:spPr/>
    </dgm:pt>
    <dgm:pt modelId="{DDADF747-9E60-4EAF-96D9-5B2880FA29B6}" type="pres">
      <dgm:prSet presAssocID="{9633FFA0-22E6-474D-9E82-B1691BC884D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8833741-3DAE-4525-98C6-46E69072AB8B}" type="pres">
      <dgm:prSet presAssocID="{9633FFA0-22E6-474D-9E82-B1691BC884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F4956-94D4-4882-902F-88FF85742AAD}" type="pres">
      <dgm:prSet presAssocID="{9633FFA0-22E6-474D-9E82-B1691BC884D0}" presName="negativeSpace" presStyleCnt="0"/>
      <dgm:spPr/>
    </dgm:pt>
    <dgm:pt modelId="{A5402491-E7D9-404E-AE6E-2AAAE18FFB29}" type="pres">
      <dgm:prSet presAssocID="{9633FFA0-22E6-474D-9E82-B1691BC884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B177E0-0697-4E85-8904-5353A658530D}" type="presOf" srcId="{0A85209D-E10C-461B-B627-BCF9510966DB}" destId="{1BBDBF90-48EC-42C1-A4A2-4F92384E2DA1}" srcOrd="0" destOrd="0" presId="urn:microsoft.com/office/officeart/2005/8/layout/list1"/>
    <dgm:cxn modelId="{64134DCE-7B41-43BA-A7F3-6B24B2CAB8AF}" type="presOf" srcId="{9633FFA0-22E6-474D-9E82-B1691BC884D0}" destId="{18833741-3DAE-4525-98C6-46E69072AB8B}" srcOrd="1" destOrd="0" presId="urn:microsoft.com/office/officeart/2005/8/layout/list1"/>
    <dgm:cxn modelId="{228C5775-8F22-40BE-83CF-AB72E4DA6F0C}" type="presOf" srcId="{9633FFA0-22E6-474D-9E82-B1691BC884D0}" destId="{DDADF747-9E60-4EAF-96D9-5B2880FA29B6}" srcOrd="0" destOrd="0" presId="urn:microsoft.com/office/officeart/2005/8/layout/list1"/>
    <dgm:cxn modelId="{7DB48155-2064-4FE3-BA91-D95385C74ED3}" srcId="{0A85209D-E10C-461B-B627-BCF9510966DB}" destId="{9633FFA0-22E6-474D-9E82-B1691BC884D0}" srcOrd="2" destOrd="0" parTransId="{B7880DB5-0016-4056-8FD1-813336BBF26A}" sibTransId="{44640FFA-56A6-4C43-983F-9433296D3D9C}"/>
    <dgm:cxn modelId="{796F9FB1-CB61-4EFD-9A9D-77DA36DB294A}" type="presOf" srcId="{6D70B29B-EE14-46CE-BD37-F93E0C50A86C}" destId="{5878AB8D-841C-418D-AAD9-8FE7F7899F5F}" srcOrd="0" destOrd="0" presId="urn:microsoft.com/office/officeart/2005/8/layout/list1"/>
    <dgm:cxn modelId="{41A34117-0881-4396-ADA0-7F3A45CE687C}" srcId="{0A85209D-E10C-461B-B627-BCF9510966DB}" destId="{6D70B29B-EE14-46CE-BD37-F93E0C50A86C}" srcOrd="1" destOrd="0" parTransId="{936F4ADC-335E-4F7A-A6F5-017EB593ECD6}" sibTransId="{B00AE72F-F6C8-464A-9286-A360CB87C748}"/>
    <dgm:cxn modelId="{B5F70AF9-5FFD-4155-90DB-2B2A958C93CB}" type="presOf" srcId="{6D70B29B-EE14-46CE-BD37-F93E0C50A86C}" destId="{4C8C5CFF-8FB2-413D-B501-A5CB8861CAC7}" srcOrd="1" destOrd="0" presId="urn:microsoft.com/office/officeart/2005/8/layout/list1"/>
    <dgm:cxn modelId="{31D9E009-5C3C-4BE3-B232-A19F8373CCCE}" type="presOf" srcId="{75BA588F-074E-4DD1-822E-1675DEA1A97D}" destId="{566BC779-497B-401C-8DC2-D455ED83CFB2}" srcOrd="1" destOrd="0" presId="urn:microsoft.com/office/officeart/2005/8/layout/list1"/>
    <dgm:cxn modelId="{A41F23B1-79B4-4EB3-8E64-B462D877495A}" type="presOf" srcId="{75BA588F-074E-4DD1-822E-1675DEA1A97D}" destId="{B8FBD7D9-AEEE-451E-9C9C-34BF612E4DD5}" srcOrd="0" destOrd="0" presId="urn:microsoft.com/office/officeart/2005/8/layout/list1"/>
    <dgm:cxn modelId="{60B4FC4A-E2A8-47DC-B290-D0B52D8B151C}" srcId="{0A85209D-E10C-461B-B627-BCF9510966DB}" destId="{75BA588F-074E-4DD1-822E-1675DEA1A97D}" srcOrd="0" destOrd="0" parTransId="{0D74AA51-92E4-426B-857C-FC525102783F}" sibTransId="{E8D98ED5-2EBE-47C9-96D6-0C08F4EB03FC}"/>
    <dgm:cxn modelId="{040AE1E9-7B28-485D-8496-260B77519ED8}" type="presParOf" srcId="{1BBDBF90-48EC-42C1-A4A2-4F92384E2DA1}" destId="{6BAA60EA-98E0-43AE-A857-707BD97692DB}" srcOrd="0" destOrd="0" presId="urn:microsoft.com/office/officeart/2005/8/layout/list1"/>
    <dgm:cxn modelId="{10281EA6-6F5E-421A-B510-5F8641EAAE1D}" type="presParOf" srcId="{6BAA60EA-98E0-43AE-A857-707BD97692DB}" destId="{B8FBD7D9-AEEE-451E-9C9C-34BF612E4DD5}" srcOrd="0" destOrd="0" presId="urn:microsoft.com/office/officeart/2005/8/layout/list1"/>
    <dgm:cxn modelId="{018F4B2A-D005-40E1-A01F-2C0DC4E2F57A}" type="presParOf" srcId="{6BAA60EA-98E0-43AE-A857-707BD97692DB}" destId="{566BC779-497B-401C-8DC2-D455ED83CFB2}" srcOrd="1" destOrd="0" presId="urn:microsoft.com/office/officeart/2005/8/layout/list1"/>
    <dgm:cxn modelId="{217E7B75-790B-4490-BED9-DB87C71F91CB}" type="presParOf" srcId="{1BBDBF90-48EC-42C1-A4A2-4F92384E2DA1}" destId="{162055E3-ED8E-4A79-9B3A-344C9CB577C8}" srcOrd="1" destOrd="0" presId="urn:microsoft.com/office/officeart/2005/8/layout/list1"/>
    <dgm:cxn modelId="{6F036C7B-CF73-4E70-B4AD-33DDFCE2E3C9}" type="presParOf" srcId="{1BBDBF90-48EC-42C1-A4A2-4F92384E2DA1}" destId="{E443842F-5B91-41CF-898C-B2D9AE1A93A6}" srcOrd="2" destOrd="0" presId="urn:microsoft.com/office/officeart/2005/8/layout/list1"/>
    <dgm:cxn modelId="{9EA28DC2-E049-4848-B098-76A3968EC2B9}" type="presParOf" srcId="{1BBDBF90-48EC-42C1-A4A2-4F92384E2DA1}" destId="{310FF97D-6A78-479B-9170-4D57177E1740}" srcOrd="3" destOrd="0" presId="urn:microsoft.com/office/officeart/2005/8/layout/list1"/>
    <dgm:cxn modelId="{6E9E4BFB-3EBD-462D-B287-D41575552850}" type="presParOf" srcId="{1BBDBF90-48EC-42C1-A4A2-4F92384E2DA1}" destId="{6D321A6F-03A2-477E-B090-36684A5C2FF9}" srcOrd="4" destOrd="0" presId="urn:microsoft.com/office/officeart/2005/8/layout/list1"/>
    <dgm:cxn modelId="{3E3DA0C4-4134-4BB2-98A0-59A72C20F875}" type="presParOf" srcId="{6D321A6F-03A2-477E-B090-36684A5C2FF9}" destId="{5878AB8D-841C-418D-AAD9-8FE7F7899F5F}" srcOrd="0" destOrd="0" presId="urn:microsoft.com/office/officeart/2005/8/layout/list1"/>
    <dgm:cxn modelId="{3326FAEA-6AC6-446B-828D-95C5AB9FC8FE}" type="presParOf" srcId="{6D321A6F-03A2-477E-B090-36684A5C2FF9}" destId="{4C8C5CFF-8FB2-413D-B501-A5CB8861CAC7}" srcOrd="1" destOrd="0" presId="urn:microsoft.com/office/officeart/2005/8/layout/list1"/>
    <dgm:cxn modelId="{0A88166D-FC38-4748-8952-38A6A74DE672}" type="presParOf" srcId="{1BBDBF90-48EC-42C1-A4A2-4F92384E2DA1}" destId="{77F7D877-C680-467C-8C23-10F0A434C575}" srcOrd="5" destOrd="0" presId="urn:microsoft.com/office/officeart/2005/8/layout/list1"/>
    <dgm:cxn modelId="{17E88430-8859-4527-A3B3-58E49919D629}" type="presParOf" srcId="{1BBDBF90-48EC-42C1-A4A2-4F92384E2DA1}" destId="{D40060C9-FF79-46A8-A561-50010555DBD6}" srcOrd="6" destOrd="0" presId="urn:microsoft.com/office/officeart/2005/8/layout/list1"/>
    <dgm:cxn modelId="{14286404-B790-4058-BE9D-C89BA4C2D320}" type="presParOf" srcId="{1BBDBF90-48EC-42C1-A4A2-4F92384E2DA1}" destId="{099DB1BA-C621-412B-A60C-4005EB754666}" srcOrd="7" destOrd="0" presId="urn:microsoft.com/office/officeart/2005/8/layout/list1"/>
    <dgm:cxn modelId="{C9A530E4-2541-4FC8-B1AF-4C8F960355B4}" type="presParOf" srcId="{1BBDBF90-48EC-42C1-A4A2-4F92384E2DA1}" destId="{1311FF6C-6F0A-4EB0-8FE8-ABC7598414E7}" srcOrd="8" destOrd="0" presId="urn:microsoft.com/office/officeart/2005/8/layout/list1"/>
    <dgm:cxn modelId="{FF94794D-7FD3-4514-AD3D-82C332A163E2}" type="presParOf" srcId="{1311FF6C-6F0A-4EB0-8FE8-ABC7598414E7}" destId="{DDADF747-9E60-4EAF-96D9-5B2880FA29B6}" srcOrd="0" destOrd="0" presId="urn:microsoft.com/office/officeart/2005/8/layout/list1"/>
    <dgm:cxn modelId="{26607218-A2CC-47DC-AD66-CBD87AA32332}" type="presParOf" srcId="{1311FF6C-6F0A-4EB0-8FE8-ABC7598414E7}" destId="{18833741-3DAE-4525-98C6-46E69072AB8B}" srcOrd="1" destOrd="0" presId="urn:microsoft.com/office/officeart/2005/8/layout/list1"/>
    <dgm:cxn modelId="{84CF2E0B-451E-4AF9-8557-87A1B83C51C9}" type="presParOf" srcId="{1BBDBF90-48EC-42C1-A4A2-4F92384E2DA1}" destId="{E33F4956-94D4-4882-902F-88FF85742AAD}" srcOrd="9" destOrd="0" presId="urn:microsoft.com/office/officeart/2005/8/layout/list1"/>
    <dgm:cxn modelId="{B31B5C66-365B-4346-802F-295661FA64A5}" type="presParOf" srcId="{1BBDBF90-48EC-42C1-A4A2-4F92384E2DA1}" destId="{A5402491-E7D9-404E-AE6E-2AAAE18FFB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A1867-FC11-4C89-B33C-E2F3CA3C21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F8839D-B258-416F-97CF-78CB7374EAE0}">
      <dgm:prSet phldrT="[Текст]"/>
      <dgm:spPr/>
      <dgm:t>
        <a:bodyPr/>
        <a:lstStyle/>
        <a:p>
          <a:r>
            <a:rPr lang="ru-RU" dirty="0" smtClean="0"/>
            <a:t>Пестик</a:t>
          </a:r>
          <a:endParaRPr lang="ru-RU" dirty="0"/>
        </a:p>
      </dgm:t>
    </dgm:pt>
    <dgm:pt modelId="{8BB2861E-3A9F-44A9-942C-BBBD694543EB}" type="parTrans" cxnId="{F700F44F-A332-4644-B276-DEDD3325EE43}">
      <dgm:prSet/>
      <dgm:spPr/>
      <dgm:t>
        <a:bodyPr/>
        <a:lstStyle/>
        <a:p>
          <a:endParaRPr lang="ru-RU"/>
        </a:p>
      </dgm:t>
    </dgm:pt>
    <dgm:pt modelId="{FC527777-6499-4C8C-8B05-2F48DDE130D7}" type="sibTrans" cxnId="{F700F44F-A332-4644-B276-DEDD3325EE43}">
      <dgm:prSet/>
      <dgm:spPr/>
      <dgm:t>
        <a:bodyPr/>
        <a:lstStyle/>
        <a:p>
          <a:endParaRPr lang="ru-RU"/>
        </a:p>
      </dgm:t>
    </dgm:pt>
    <dgm:pt modelId="{C5E5663C-0EA0-4B87-BB1B-589B00224701}">
      <dgm:prSet phldrT="[Текст]"/>
      <dgm:spPr/>
      <dgm:t>
        <a:bodyPr/>
        <a:lstStyle/>
        <a:p>
          <a:r>
            <a:rPr lang="ru-RU" dirty="0" smtClean="0"/>
            <a:t>Чашелистик</a:t>
          </a:r>
          <a:endParaRPr lang="ru-RU" dirty="0"/>
        </a:p>
      </dgm:t>
    </dgm:pt>
    <dgm:pt modelId="{CBC6A01C-8A67-4697-9864-CA2CA3975A7D}" type="parTrans" cxnId="{3E4C803F-2500-4B8C-9387-279CDC911092}">
      <dgm:prSet/>
      <dgm:spPr/>
      <dgm:t>
        <a:bodyPr/>
        <a:lstStyle/>
        <a:p>
          <a:endParaRPr lang="ru-RU"/>
        </a:p>
      </dgm:t>
    </dgm:pt>
    <dgm:pt modelId="{8896A2CC-61F6-4668-A555-E5AA5D700B14}" type="sibTrans" cxnId="{3E4C803F-2500-4B8C-9387-279CDC911092}">
      <dgm:prSet/>
      <dgm:spPr/>
      <dgm:t>
        <a:bodyPr/>
        <a:lstStyle/>
        <a:p>
          <a:endParaRPr lang="ru-RU"/>
        </a:p>
      </dgm:t>
    </dgm:pt>
    <dgm:pt modelId="{27EEFD47-7315-498C-8A23-27219B6EE195}">
      <dgm:prSet phldrT="[Текст]"/>
      <dgm:spPr/>
      <dgm:t>
        <a:bodyPr/>
        <a:lstStyle/>
        <a:p>
          <a:r>
            <a:rPr lang="ru-RU" dirty="0" smtClean="0"/>
            <a:t>Лепесток</a:t>
          </a:r>
          <a:endParaRPr lang="ru-RU" dirty="0"/>
        </a:p>
      </dgm:t>
    </dgm:pt>
    <dgm:pt modelId="{DF8B3B12-AE98-4916-8D8C-BD515E9CC016}" type="parTrans" cxnId="{10BEFCD0-76ED-40D3-8D7A-9286EC881D52}">
      <dgm:prSet/>
      <dgm:spPr/>
      <dgm:t>
        <a:bodyPr/>
        <a:lstStyle/>
        <a:p>
          <a:endParaRPr lang="ru-RU"/>
        </a:p>
      </dgm:t>
    </dgm:pt>
    <dgm:pt modelId="{ACB9954A-3C03-4787-9A95-E702C8A03F92}" type="sibTrans" cxnId="{10BEFCD0-76ED-40D3-8D7A-9286EC881D52}">
      <dgm:prSet/>
      <dgm:spPr/>
      <dgm:t>
        <a:bodyPr/>
        <a:lstStyle/>
        <a:p>
          <a:endParaRPr lang="ru-RU"/>
        </a:p>
      </dgm:t>
    </dgm:pt>
    <dgm:pt modelId="{F20C4DC4-C323-4488-A66C-C11171C76CB8}" type="pres">
      <dgm:prSet presAssocID="{AFBA1867-FC11-4C89-B33C-E2F3CA3C21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E5F95-B51F-42A0-822C-2FD4A362ECF4}" type="pres">
      <dgm:prSet presAssocID="{52F8839D-B258-416F-97CF-78CB7374EAE0}" presName="parentLin" presStyleCnt="0"/>
      <dgm:spPr/>
    </dgm:pt>
    <dgm:pt modelId="{81D87442-29ED-4F23-B6C5-272260095600}" type="pres">
      <dgm:prSet presAssocID="{52F8839D-B258-416F-97CF-78CB7374EAE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F83F9F-3A2D-4C3F-9CE2-D21A42347F0B}" type="pres">
      <dgm:prSet presAssocID="{52F8839D-B258-416F-97CF-78CB7374EAE0}" presName="parentText" presStyleLbl="node1" presStyleIdx="0" presStyleCnt="3" custLinFactNeighborX="15385" custLinFactNeighborY="7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7A5BA-84A7-4604-9B95-E94257FB2EBE}" type="pres">
      <dgm:prSet presAssocID="{52F8839D-B258-416F-97CF-78CB7374EAE0}" presName="negativeSpace" presStyleCnt="0"/>
      <dgm:spPr/>
    </dgm:pt>
    <dgm:pt modelId="{DBFACC80-D85C-4A41-83FA-8C00FAFF223C}" type="pres">
      <dgm:prSet presAssocID="{52F8839D-B258-416F-97CF-78CB7374EAE0}" presName="childText" presStyleLbl="conFgAcc1" presStyleIdx="0" presStyleCnt="3">
        <dgm:presLayoutVars>
          <dgm:bulletEnabled val="1"/>
        </dgm:presLayoutVars>
      </dgm:prSet>
      <dgm:spPr/>
    </dgm:pt>
    <dgm:pt modelId="{71BD1852-1452-406E-A64D-B2EF75C4473D}" type="pres">
      <dgm:prSet presAssocID="{FC527777-6499-4C8C-8B05-2F48DDE130D7}" presName="spaceBetweenRectangles" presStyleCnt="0"/>
      <dgm:spPr/>
    </dgm:pt>
    <dgm:pt modelId="{37E21DE5-D82D-453C-897B-371889CD9D6D}" type="pres">
      <dgm:prSet presAssocID="{C5E5663C-0EA0-4B87-BB1B-589B00224701}" presName="parentLin" presStyleCnt="0"/>
      <dgm:spPr/>
    </dgm:pt>
    <dgm:pt modelId="{289886BD-CB57-4400-B100-222DD82B1FB9}" type="pres">
      <dgm:prSet presAssocID="{C5E5663C-0EA0-4B87-BB1B-589B002247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196CBC1-8418-4103-B4E3-121C926A3614}" type="pres">
      <dgm:prSet presAssocID="{C5E5663C-0EA0-4B87-BB1B-589B002247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B4926-431D-4C68-9730-AC303F0CD74D}" type="pres">
      <dgm:prSet presAssocID="{C5E5663C-0EA0-4B87-BB1B-589B00224701}" presName="negativeSpace" presStyleCnt="0"/>
      <dgm:spPr/>
    </dgm:pt>
    <dgm:pt modelId="{91FDA031-7F9B-4BE5-8745-B7185DA40795}" type="pres">
      <dgm:prSet presAssocID="{C5E5663C-0EA0-4B87-BB1B-589B00224701}" presName="childText" presStyleLbl="conFgAcc1" presStyleIdx="1" presStyleCnt="3" custLinFactY="35864" custLinFactNeighborX="4672" custLinFactNeighborY="100000">
        <dgm:presLayoutVars>
          <dgm:bulletEnabled val="1"/>
        </dgm:presLayoutVars>
      </dgm:prSet>
      <dgm:spPr/>
    </dgm:pt>
    <dgm:pt modelId="{AF799DBD-8076-4226-97C6-DEF5DC633E0F}" type="pres">
      <dgm:prSet presAssocID="{8896A2CC-61F6-4668-A555-E5AA5D700B14}" presName="spaceBetweenRectangles" presStyleCnt="0"/>
      <dgm:spPr/>
    </dgm:pt>
    <dgm:pt modelId="{741F7B4E-F42C-459A-BC0B-E81C9C9A7658}" type="pres">
      <dgm:prSet presAssocID="{27EEFD47-7315-498C-8A23-27219B6EE195}" presName="parentLin" presStyleCnt="0"/>
      <dgm:spPr/>
    </dgm:pt>
    <dgm:pt modelId="{CF91A0FA-6958-4899-8437-90CB92EA39B7}" type="pres">
      <dgm:prSet presAssocID="{27EEFD47-7315-498C-8A23-27219B6EE19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5E885F3-38C9-464F-8BFC-1E3EF2357603}" type="pres">
      <dgm:prSet presAssocID="{27EEFD47-7315-498C-8A23-27219B6EE1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8EADB-8FAB-4530-8AC9-26C5CDF17247}" type="pres">
      <dgm:prSet presAssocID="{27EEFD47-7315-498C-8A23-27219B6EE195}" presName="negativeSpace" presStyleCnt="0"/>
      <dgm:spPr/>
    </dgm:pt>
    <dgm:pt modelId="{CD3D6C83-763F-4A34-9F13-486E9B8E855B}" type="pres">
      <dgm:prSet presAssocID="{27EEFD47-7315-498C-8A23-27219B6EE1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4C803F-2500-4B8C-9387-279CDC911092}" srcId="{AFBA1867-FC11-4C89-B33C-E2F3CA3C21A7}" destId="{C5E5663C-0EA0-4B87-BB1B-589B00224701}" srcOrd="1" destOrd="0" parTransId="{CBC6A01C-8A67-4697-9864-CA2CA3975A7D}" sibTransId="{8896A2CC-61F6-4668-A555-E5AA5D700B14}"/>
    <dgm:cxn modelId="{80D3DD17-387A-4E1F-AA8F-66E1C3ED26F6}" type="presOf" srcId="{C5E5663C-0EA0-4B87-BB1B-589B00224701}" destId="{289886BD-CB57-4400-B100-222DD82B1FB9}" srcOrd="0" destOrd="0" presId="urn:microsoft.com/office/officeart/2005/8/layout/list1"/>
    <dgm:cxn modelId="{5683C75F-85A1-43A4-ABA8-312D7C06E40F}" type="presOf" srcId="{52F8839D-B258-416F-97CF-78CB7374EAE0}" destId="{81D87442-29ED-4F23-B6C5-272260095600}" srcOrd="0" destOrd="0" presId="urn:microsoft.com/office/officeart/2005/8/layout/list1"/>
    <dgm:cxn modelId="{A69CFCE7-6897-4342-B985-E1AE36B7D5A8}" type="presOf" srcId="{AFBA1867-FC11-4C89-B33C-E2F3CA3C21A7}" destId="{F20C4DC4-C323-4488-A66C-C11171C76CB8}" srcOrd="0" destOrd="0" presId="urn:microsoft.com/office/officeart/2005/8/layout/list1"/>
    <dgm:cxn modelId="{21BD9F65-F801-43A3-870F-35B85D1B691E}" type="presOf" srcId="{27EEFD47-7315-498C-8A23-27219B6EE195}" destId="{CF91A0FA-6958-4899-8437-90CB92EA39B7}" srcOrd="0" destOrd="0" presId="urn:microsoft.com/office/officeart/2005/8/layout/list1"/>
    <dgm:cxn modelId="{5BD8F9D1-6DCB-4221-9B80-3BEF4EF79CF3}" type="presOf" srcId="{52F8839D-B258-416F-97CF-78CB7374EAE0}" destId="{A2F83F9F-3A2D-4C3F-9CE2-D21A42347F0B}" srcOrd="1" destOrd="0" presId="urn:microsoft.com/office/officeart/2005/8/layout/list1"/>
    <dgm:cxn modelId="{F700F44F-A332-4644-B276-DEDD3325EE43}" srcId="{AFBA1867-FC11-4C89-B33C-E2F3CA3C21A7}" destId="{52F8839D-B258-416F-97CF-78CB7374EAE0}" srcOrd="0" destOrd="0" parTransId="{8BB2861E-3A9F-44A9-942C-BBBD694543EB}" sibTransId="{FC527777-6499-4C8C-8B05-2F48DDE130D7}"/>
    <dgm:cxn modelId="{860E4C4C-5EDE-4DF9-B18D-4E113AFFD48B}" type="presOf" srcId="{C5E5663C-0EA0-4B87-BB1B-589B00224701}" destId="{4196CBC1-8418-4103-B4E3-121C926A3614}" srcOrd="1" destOrd="0" presId="urn:microsoft.com/office/officeart/2005/8/layout/list1"/>
    <dgm:cxn modelId="{10BEFCD0-76ED-40D3-8D7A-9286EC881D52}" srcId="{AFBA1867-FC11-4C89-B33C-E2F3CA3C21A7}" destId="{27EEFD47-7315-498C-8A23-27219B6EE195}" srcOrd="2" destOrd="0" parTransId="{DF8B3B12-AE98-4916-8D8C-BD515E9CC016}" sibTransId="{ACB9954A-3C03-4787-9A95-E702C8A03F92}"/>
    <dgm:cxn modelId="{8BB67204-7180-4807-A6C9-D820DB27DAAB}" type="presOf" srcId="{27EEFD47-7315-498C-8A23-27219B6EE195}" destId="{F5E885F3-38C9-464F-8BFC-1E3EF2357603}" srcOrd="1" destOrd="0" presId="urn:microsoft.com/office/officeart/2005/8/layout/list1"/>
    <dgm:cxn modelId="{9659503B-7016-4C57-A59C-E37971C4F8DB}" type="presParOf" srcId="{F20C4DC4-C323-4488-A66C-C11171C76CB8}" destId="{627E5F95-B51F-42A0-822C-2FD4A362ECF4}" srcOrd="0" destOrd="0" presId="urn:microsoft.com/office/officeart/2005/8/layout/list1"/>
    <dgm:cxn modelId="{62090214-006E-4A7E-B626-3CBEC32636F3}" type="presParOf" srcId="{627E5F95-B51F-42A0-822C-2FD4A362ECF4}" destId="{81D87442-29ED-4F23-B6C5-272260095600}" srcOrd="0" destOrd="0" presId="urn:microsoft.com/office/officeart/2005/8/layout/list1"/>
    <dgm:cxn modelId="{FE2614F9-E15F-4606-B75A-9089A6279CFC}" type="presParOf" srcId="{627E5F95-B51F-42A0-822C-2FD4A362ECF4}" destId="{A2F83F9F-3A2D-4C3F-9CE2-D21A42347F0B}" srcOrd="1" destOrd="0" presId="urn:microsoft.com/office/officeart/2005/8/layout/list1"/>
    <dgm:cxn modelId="{1378C503-B7A8-4F1E-A80A-91DAC83178CC}" type="presParOf" srcId="{F20C4DC4-C323-4488-A66C-C11171C76CB8}" destId="{DDE7A5BA-84A7-4604-9B95-E94257FB2EBE}" srcOrd="1" destOrd="0" presId="urn:microsoft.com/office/officeart/2005/8/layout/list1"/>
    <dgm:cxn modelId="{1DF4BA18-2A25-45BD-B018-CFC42F201517}" type="presParOf" srcId="{F20C4DC4-C323-4488-A66C-C11171C76CB8}" destId="{DBFACC80-D85C-4A41-83FA-8C00FAFF223C}" srcOrd="2" destOrd="0" presId="urn:microsoft.com/office/officeart/2005/8/layout/list1"/>
    <dgm:cxn modelId="{4BADCDC8-2DAA-4156-8DD9-8C79F1D5A2B3}" type="presParOf" srcId="{F20C4DC4-C323-4488-A66C-C11171C76CB8}" destId="{71BD1852-1452-406E-A64D-B2EF75C4473D}" srcOrd="3" destOrd="0" presId="urn:microsoft.com/office/officeart/2005/8/layout/list1"/>
    <dgm:cxn modelId="{5B622C38-D025-4F8E-BE77-AE0430231343}" type="presParOf" srcId="{F20C4DC4-C323-4488-A66C-C11171C76CB8}" destId="{37E21DE5-D82D-453C-897B-371889CD9D6D}" srcOrd="4" destOrd="0" presId="urn:microsoft.com/office/officeart/2005/8/layout/list1"/>
    <dgm:cxn modelId="{2EEEAF13-9B13-49C0-B52B-FB4C92E668D4}" type="presParOf" srcId="{37E21DE5-D82D-453C-897B-371889CD9D6D}" destId="{289886BD-CB57-4400-B100-222DD82B1FB9}" srcOrd="0" destOrd="0" presId="urn:microsoft.com/office/officeart/2005/8/layout/list1"/>
    <dgm:cxn modelId="{7664C367-7E45-4D22-9266-1D58CDA50E0A}" type="presParOf" srcId="{37E21DE5-D82D-453C-897B-371889CD9D6D}" destId="{4196CBC1-8418-4103-B4E3-121C926A3614}" srcOrd="1" destOrd="0" presId="urn:microsoft.com/office/officeart/2005/8/layout/list1"/>
    <dgm:cxn modelId="{CAC710E2-2974-46A7-A87A-BC51F92A4449}" type="presParOf" srcId="{F20C4DC4-C323-4488-A66C-C11171C76CB8}" destId="{F5EB4926-431D-4C68-9730-AC303F0CD74D}" srcOrd="5" destOrd="0" presId="urn:microsoft.com/office/officeart/2005/8/layout/list1"/>
    <dgm:cxn modelId="{F513A294-AF1F-4038-A309-26F898383F88}" type="presParOf" srcId="{F20C4DC4-C323-4488-A66C-C11171C76CB8}" destId="{91FDA031-7F9B-4BE5-8745-B7185DA40795}" srcOrd="6" destOrd="0" presId="urn:microsoft.com/office/officeart/2005/8/layout/list1"/>
    <dgm:cxn modelId="{DE019B71-1CC8-42FE-ACCC-28596AA5481F}" type="presParOf" srcId="{F20C4DC4-C323-4488-A66C-C11171C76CB8}" destId="{AF799DBD-8076-4226-97C6-DEF5DC633E0F}" srcOrd="7" destOrd="0" presId="urn:microsoft.com/office/officeart/2005/8/layout/list1"/>
    <dgm:cxn modelId="{E57A444A-8DDD-4839-B37C-2C3F82D1DDFF}" type="presParOf" srcId="{F20C4DC4-C323-4488-A66C-C11171C76CB8}" destId="{741F7B4E-F42C-459A-BC0B-E81C9C9A7658}" srcOrd="8" destOrd="0" presId="urn:microsoft.com/office/officeart/2005/8/layout/list1"/>
    <dgm:cxn modelId="{23F06A83-2C3D-413C-B11D-505BEE216E9F}" type="presParOf" srcId="{741F7B4E-F42C-459A-BC0B-E81C9C9A7658}" destId="{CF91A0FA-6958-4899-8437-90CB92EA39B7}" srcOrd="0" destOrd="0" presId="urn:microsoft.com/office/officeart/2005/8/layout/list1"/>
    <dgm:cxn modelId="{A278E67B-7905-46F7-A9C6-4CB4D236221D}" type="presParOf" srcId="{741F7B4E-F42C-459A-BC0B-E81C9C9A7658}" destId="{F5E885F3-38C9-464F-8BFC-1E3EF2357603}" srcOrd="1" destOrd="0" presId="urn:microsoft.com/office/officeart/2005/8/layout/list1"/>
    <dgm:cxn modelId="{6EFA9648-CC97-4C7E-9332-33046B855A92}" type="presParOf" srcId="{F20C4DC4-C323-4488-A66C-C11171C76CB8}" destId="{A548EADB-8FAB-4530-8AC9-26C5CDF17247}" srcOrd="9" destOrd="0" presId="urn:microsoft.com/office/officeart/2005/8/layout/list1"/>
    <dgm:cxn modelId="{11EE6AE1-3F83-41C1-8F22-5501FF6CAB27}" type="presParOf" srcId="{F20C4DC4-C323-4488-A66C-C11171C76CB8}" destId="{CD3D6C83-763F-4A34-9F13-486E9B8E85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86C8B6-AD8A-4D27-A3DF-BCE97A7F54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260040-7859-4B30-909E-B1DF4CB7F88F}">
      <dgm:prSet phldrT="[Текст]"/>
      <dgm:spPr/>
      <dgm:t>
        <a:bodyPr/>
        <a:lstStyle/>
        <a:p>
          <a:r>
            <a:rPr lang="ru-RU" dirty="0" smtClean="0"/>
            <a:t>Двойной околоцветник – </a:t>
          </a:r>
          <a:r>
            <a:rPr lang="ru-RU" dirty="0" err="1" smtClean="0"/>
            <a:t>околоцветник</a:t>
          </a:r>
          <a:r>
            <a:rPr lang="ru-RU" dirty="0" smtClean="0"/>
            <a:t>, образованный </a:t>
          </a:r>
        </a:p>
        <a:p>
          <a:r>
            <a:rPr lang="ru-RU" dirty="0" smtClean="0"/>
            <a:t>                                                 листочками двух видов </a:t>
          </a:r>
          <a:endParaRPr lang="ru-RU" dirty="0"/>
        </a:p>
      </dgm:t>
    </dgm:pt>
    <dgm:pt modelId="{6E856921-B7D1-4ADE-A69D-BAE297CC8DF6}" type="parTrans" cxnId="{73D309C9-D07E-41B9-B6C3-33A15B07A9F1}">
      <dgm:prSet/>
      <dgm:spPr/>
      <dgm:t>
        <a:bodyPr/>
        <a:lstStyle/>
        <a:p>
          <a:endParaRPr lang="ru-RU"/>
        </a:p>
      </dgm:t>
    </dgm:pt>
    <dgm:pt modelId="{AAA1DD9A-9947-432E-B4FA-7F596AE28C28}" type="sibTrans" cxnId="{73D309C9-D07E-41B9-B6C3-33A15B07A9F1}">
      <dgm:prSet/>
      <dgm:spPr/>
      <dgm:t>
        <a:bodyPr/>
        <a:lstStyle/>
        <a:p>
          <a:endParaRPr lang="ru-RU"/>
        </a:p>
      </dgm:t>
    </dgm:pt>
    <dgm:pt modelId="{13B2D3AB-A845-4DD0-A560-6303224429EC}">
      <dgm:prSet phldrT="[Текст]"/>
      <dgm:spPr/>
      <dgm:t>
        <a:bodyPr/>
        <a:lstStyle/>
        <a:p>
          <a:r>
            <a:rPr lang="ru-RU" dirty="0" smtClean="0"/>
            <a:t>Однодольные растения – </a:t>
          </a:r>
          <a:r>
            <a:rPr lang="ru-RU" dirty="0" err="1" smtClean="0"/>
            <a:t>растения</a:t>
          </a:r>
          <a:r>
            <a:rPr lang="ru-RU" dirty="0" smtClean="0"/>
            <a:t>, зародыши семян      			которых имеют две семядоли</a:t>
          </a:r>
          <a:endParaRPr lang="ru-RU" dirty="0"/>
        </a:p>
      </dgm:t>
    </dgm:pt>
    <dgm:pt modelId="{8860EC3E-6696-4CF1-ACF9-7FABFDEC0B59}" type="parTrans" cxnId="{3E149CBC-8369-42BF-A179-739AF6FF8551}">
      <dgm:prSet/>
      <dgm:spPr/>
      <dgm:t>
        <a:bodyPr/>
        <a:lstStyle/>
        <a:p>
          <a:endParaRPr lang="ru-RU"/>
        </a:p>
      </dgm:t>
    </dgm:pt>
    <dgm:pt modelId="{9D673858-D0BD-4497-9858-FADB7B81D833}" type="sibTrans" cxnId="{3E149CBC-8369-42BF-A179-739AF6FF8551}">
      <dgm:prSet/>
      <dgm:spPr/>
      <dgm:t>
        <a:bodyPr/>
        <a:lstStyle/>
        <a:p>
          <a:endParaRPr lang="ru-RU"/>
        </a:p>
      </dgm:t>
    </dgm:pt>
    <dgm:pt modelId="{2710AE9E-2E00-48C0-94C8-674BB199BEF2}">
      <dgm:prSet phldrT="[Текст]"/>
      <dgm:spPr/>
      <dgm:t>
        <a:bodyPr/>
        <a:lstStyle/>
        <a:p>
          <a:r>
            <a:rPr lang="ru-RU" dirty="0" smtClean="0"/>
            <a:t>Вегетативные органы – это побег, цветки, плоды и 		              семена </a:t>
          </a:r>
          <a:endParaRPr lang="ru-RU" dirty="0"/>
        </a:p>
      </dgm:t>
    </dgm:pt>
    <dgm:pt modelId="{084EF052-02A2-462E-8417-72DF6B171BB5}" type="parTrans" cxnId="{B538D262-0940-4BE1-A49E-4AE4EB990608}">
      <dgm:prSet/>
      <dgm:spPr/>
      <dgm:t>
        <a:bodyPr/>
        <a:lstStyle/>
        <a:p>
          <a:endParaRPr lang="ru-RU"/>
        </a:p>
      </dgm:t>
    </dgm:pt>
    <dgm:pt modelId="{AA755B23-9D41-4723-BF9A-234B81F8FFAE}" type="sibTrans" cxnId="{B538D262-0940-4BE1-A49E-4AE4EB990608}">
      <dgm:prSet/>
      <dgm:spPr/>
      <dgm:t>
        <a:bodyPr/>
        <a:lstStyle/>
        <a:p>
          <a:endParaRPr lang="ru-RU"/>
        </a:p>
      </dgm:t>
    </dgm:pt>
    <dgm:pt modelId="{6BB9F03D-62EA-4391-8E7A-52B39C852E9B}" type="pres">
      <dgm:prSet presAssocID="{0286C8B6-AD8A-4D27-A3DF-BCE97A7F54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5DFC37-0878-49D3-979F-003AFC7F4794}" type="pres">
      <dgm:prSet presAssocID="{55260040-7859-4B30-909E-B1DF4CB7F8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35617-6E79-4375-A280-0E4BC70EA282}" type="pres">
      <dgm:prSet presAssocID="{AAA1DD9A-9947-432E-B4FA-7F596AE28C28}" presName="spacer" presStyleCnt="0"/>
      <dgm:spPr/>
    </dgm:pt>
    <dgm:pt modelId="{3F595CD8-BF00-4611-8DC9-C15B1423CBD0}" type="pres">
      <dgm:prSet presAssocID="{13B2D3AB-A845-4DD0-A560-6303224429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FF233-3DD9-47A2-A50F-FE856C2087DE}" type="pres">
      <dgm:prSet presAssocID="{9D673858-D0BD-4497-9858-FADB7B81D833}" presName="spacer" presStyleCnt="0"/>
      <dgm:spPr/>
    </dgm:pt>
    <dgm:pt modelId="{D89C4A4F-B9AD-4456-8451-F40C0D872026}" type="pres">
      <dgm:prSet presAssocID="{2710AE9E-2E00-48C0-94C8-674BB199BE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7FCF8A-44A3-4089-803C-54D4E54978CF}" type="presOf" srcId="{13B2D3AB-A845-4DD0-A560-6303224429EC}" destId="{3F595CD8-BF00-4611-8DC9-C15B1423CBD0}" srcOrd="0" destOrd="0" presId="urn:microsoft.com/office/officeart/2005/8/layout/vList2"/>
    <dgm:cxn modelId="{604E6231-B51F-4555-A94F-47BCF76833EE}" type="presOf" srcId="{0286C8B6-AD8A-4D27-A3DF-BCE97A7F545F}" destId="{6BB9F03D-62EA-4391-8E7A-52B39C852E9B}" srcOrd="0" destOrd="0" presId="urn:microsoft.com/office/officeart/2005/8/layout/vList2"/>
    <dgm:cxn modelId="{B538D262-0940-4BE1-A49E-4AE4EB990608}" srcId="{0286C8B6-AD8A-4D27-A3DF-BCE97A7F545F}" destId="{2710AE9E-2E00-48C0-94C8-674BB199BEF2}" srcOrd="2" destOrd="0" parTransId="{084EF052-02A2-462E-8417-72DF6B171BB5}" sibTransId="{AA755B23-9D41-4723-BF9A-234B81F8FFAE}"/>
    <dgm:cxn modelId="{38D153AD-4512-4A72-BF0B-E294027A3513}" type="presOf" srcId="{2710AE9E-2E00-48C0-94C8-674BB199BEF2}" destId="{D89C4A4F-B9AD-4456-8451-F40C0D872026}" srcOrd="0" destOrd="0" presId="urn:microsoft.com/office/officeart/2005/8/layout/vList2"/>
    <dgm:cxn modelId="{3E149CBC-8369-42BF-A179-739AF6FF8551}" srcId="{0286C8B6-AD8A-4D27-A3DF-BCE97A7F545F}" destId="{13B2D3AB-A845-4DD0-A560-6303224429EC}" srcOrd="1" destOrd="0" parTransId="{8860EC3E-6696-4CF1-ACF9-7FABFDEC0B59}" sibTransId="{9D673858-D0BD-4497-9858-FADB7B81D833}"/>
    <dgm:cxn modelId="{73D309C9-D07E-41B9-B6C3-33A15B07A9F1}" srcId="{0286C8B6-AD8A-4D27-A3DF-BCE97A7F545F}" destId="{55260040-7859-4B30-909E-B1DF4CB7F88F}" srcOrd="0" destOrd="0" parTransId="{6E856921-B7D1-4ADE-A69D-BAE297CC8DF6}" sibTransId="{AAA1DD9A-9947-432E-B4FA-7F596AE28C28}"/>
    <dgm:cxn modelId="{0E72E919-A29D-48F9-852D-6918DB1B8FB7}" type="presOf" srcId="{55260040-7859-4B30-909E-B1DF4CB7F88F}" destId="{5B5DFC37-0878-49D3-979F-003AFC7F4794}" srcOrd="0" destOrd="0" presId="urn:microsoft.com/office/officeart/2005/8/layout/vList2"/>
    <dgm:cxn modelId="{6BEDC1AF-50DB-4EFC-86D6-7F33A8DD7FDD}" type="presParOf" srcId="{6BB9F03D-62EA-4391-8E7A-52B39C852E9B}" destId="{5B5DFC37-0878-49D3-979F-003AFC7F4794}" srcOrd="0" destOrd="0" presId="urn:microsoft.com/office/officeart/2005/8/layout/vList2"/>
    <dgm:cxn modelId="{7E8F1C01-1060-438A-B5EA-8CE40B4C15B8}" type="presParOf" srcId="{6BB9F03D-62EA-4391-8E7A-52B39C852E9B}" destId="{29D35617-6E79-4375-A280-0E4BC70EA282}" srcOrd="1" destOrd="0" presId="urn:microsoft.com/office/officeart/2005/8/layout/vList2"/>
    <dgm:cxn modelId="{9C062A46-0E05-4F86-90BB-F919F59F9009}" type="presParOf" srcId="{6BB9F03D-62EA-4391-8E7A-52B39C852E9B}" destId="{3F595CD8-BF00-4611-8DC9-C15B1423CBD0}" srcOrd="2" destOrd="0" presId="urn:microsoft.com/office/officeart/2005/8/layout/vList2"/>
    <dgm:cxn modelId="{6841F7DE-7ACC-43E0-BEF5-57367400D6E6}" type="presParOf" srcId="{6BB9F03D-62EA-4391-8E7A-52B39C852E9B}" destId="{07DFF233-3DD9-47A2-A50F-FE856C2087DE}" srcOrd="3" destOrd="0" presId="urn:microsoft.com/office/officeart/2005/8/layout/vList2"/>
    <dgm:cxn modelId="{DA38064A-076A-447B-A12E-5DA8F95CF671}" type="presParOf" srcId="{6BB9F03D-62EA-4391-8E7A-52B39C852E9B}" destId="{D89C4A4F-B9AD-4456-8451-F40C0D8720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40CF63-4808-4465-ACB8-0B3AEFB6789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1BDEA5-16A9-44FA-B173-CA66716D5812}">
      <dgm:prSet phldrT="[Текст]"/>
      <dgm:spPr/>
      <dgm:t>
        <a:bodyPr/>
        <a:lstStyle/>
        <a:p>
          <a:r>
            <a:rPr lang="ru-RU" dirty="0" smtClean="0"/>
            <a:t>костянка</a:t>
          </a:r>
          <a:endParaRPr lang="ru-RU" dirty="0"/>
        </a:p>
      </dgm:t>
    </dgm:pt>
    <dgm:pt modelId="{436044B3-F2BA-4CF8-9BCD-002D879A9F86}" type="parTrans" cxnId="{005E13E3-D591-4313-9027-7202841184E2}">
      <dgm:prSet/>
      <dgm:spPr/>
      <dgm:t>
        <a:bodyPr/>
        <a:lstStyle/>
        <a:p>
          <a:endParaRPr lang="ru-RU"/>
        </a:p>
      </dgm:t>
    </dgm:pt>
    <dgm:pt modelId="{277ADD60-F40B-4DA9-AA94-D6EBF6E626AF}" type="sibTrans" cxnId="{005E13E3-D591-4313-9027-7202841184E2}">
      <dgm:prSet/>
      <dgm:spPr/>
      <dgm:t>
        <a:bodyPr/>
        <a:lstStyle/>
        <a:p>
          <a:endParaRPr lang="ru-RU"/>
        </a:p>
      </dgm:t>
    </dgm:pt>
    <dgm:pt modelId="{CF5C5BA1-2998-4012-879A-D6FB35ADE3D9}">
      <dgm:prSet phldrT="[Текст]"/>
      <dgm:spPr/>
      <dgm:t>
        <a:bodyPr/>
        <a:lstStyle/>
        <a:p>
          <a:r>
            <a:rPr lang="ru-RU" dirty="0" smtClean="0"/>
            <a:t>семянка</a:t>
          </a:r>
          <a:endParaRPr lang="ru-RU" dirty="0"/>
        </a:p>
      </dgm:t>
    </dgm:pt>
    <dgm:pt modelId="{5B7154D7-F657-4F3D-95D7-7B843FF84203}" type="parTrans" cxnId="{3D662625-464F-4C01-8F88-D52E7C6F0C20}">
      <dgm:prSet/>
      <dgm:spPr/>
      <dgm:t>
        <a:bodyPr/>
        <a:lstStyle/>
        <a:p>
          <a:endParaRPr lang="ru-RU"/>
        </a:p>
      </dgm:t>
    </dgm:pt>
    <dgm:pt modelId="{93435D5C-8CBE-44CA-AE85-2479708AEC44}" type="sibTrans" cxnId="{3D662625-464F-4C01-8F88-D52E7C6F0C20}">
      <dgm:prSet/>
      <dgm:spPr/>
      <dgm:t>
        <a:bodyPr/>
        <a:lstStyle/>
        <a:p>
          <a:endParaRPr lang="ru-RU"/>
        </a:p>
      </dgm:t>
    </dgm:pt>
    <dgm:pt modelId="{EFD36043-1F52-4C83-BDA4-D0D64B06D966}">
      <dgm:prSet phldrT="[Текст]"/>
      <dgm:spPr/>
      <dgm:t>
        <a:bodyPr/>
        <a:lstStyle/>
        <a:p>
          <a:r>
            <a:rPr lang="ru-RU" dirty="0" smtClean="0"/>
            <a:t>костянка</a:t>
          </a:r>
          <a:endParaRPr lang="ru-RU" dirty="0"/>
        </a:p>
      </dgm:t>
    </dgm:pt>
    <dgm:pt modelId="{4A006971-4DF8-48CB-949C-2BC52B23634D}" type="parTrans" cxnId="{2878C24E-4DEF-484C-A812-1DE359C61FE6}">
      <dgm:prSet/>
      <dgm:spPr/>
      <dgm:t>
        <a:bodyPr/>
        <a:lstStyle/>
        <a:p>
          <a:endParaRPr lang="ru-RU"/>
        </a:p>
      </dgm:t>
    </dgm:pt>
    <dgm:pt modelId="{26818500-4C7A-4E0B-8D3C-F4B59AEC1426}" type="sibTrans" cxnId="{2878C24E-4DEF-484C-A812-1DE359C61FE6}">
      <dgm:prSet/>
      <dgm:spPr/>
      <dgm:t>
        <a:bodyPr/>
        <a:lstStyle/>
        <a:p>
          <a:endParaRPr lang="ru-RU"/>
        </a:p>
      </dgm:t>
    </dgm:pt>
    <dgm:pt modelId="{53344404-C53E-426C-A447-68A677C36690}">
      <dgm:prSet phldrT="[Текст]"/>
      <dgm:spPr/>
      <dgm:t>
        <a:bodyPr/>
        <a:lstStyle/>
        <a:p>
          <a:r>
            <a:rPr lang="ru-RU" dirty="0" smtClean="0"/>
            <a:t>огурец</a:t>
          </a:r>
          <a:endParaRPr lang="ru-RU" dirty="0"/>
        </a:p>
      </dgm:t>
    </dgm:pt>
    <dgm:pt modelId="{5E3F6675-961A-498D-A71A-08ACBE8EE817}" type="parTrans" cxnId="{959A3FC9-0839-45F5-9821-0FFFB71F2DA7}">
      <dgm:prSet/>
      <dgm:spPr/>
      <dgm:t>
        <a:bodyPr/>
        <a:lstStyle/>
        <a:p>
          <a:endParaRPr lang="ru-RU"/>
        </a:p>
      </dgm:t>
    </dgm:pt>
    <dgm:pt modelId="{3C5E37E5-CE25-410F-BFF3-5A042C39C3CC}" type="sibTrans" cxnId="{959A3FC9-0839-45F5-9821-0FFFB71F2DA7}">
      <dgm:prSet/>
      <dgm:spPr/>
      <dgm:t>
        <a:bodyPr/>
        <a:lstStyle/>
        <a:p>
          <a:endParaRPr lang="ru-RU"/>
        </a:p>
      </dgm:t>
    </dgm:pt>
    <dgm:pt modelId="{F3BA4FAE-FFFC-4E4C-89DA-B8E15176B089}">
      <dgm:prSet phldrT="[Текст]"/>
      <dgm:spPr/>
      <dgm:t>
        <a:bodyPr/>
        <a:lstStyle/>
        <a:p>
          <a:r>
            <a:rPr lang="ru-RU" dirty="0" smtClean="0"/>
            <a:t>ива</a:t>
          </a:r>
          <a:endParaRPr lang="ru-RU" dirty="0"/>
        </a:p>
      </dgm:t>
    </dgm:pt>
    <dgm:pt modelId="{302DF64E-F2ED-4EB2-A048-971F7EACFF8F}" type="parTrans" cxnId="{1D31EEB9-AE6A-4505-B0B1-5D8B799C0234}">
      <dgm:prSet/>
      <dgm:spPr/>
      <dgm:t>
        <a:bodyPr/>
        <a:lstStyle/>
        <a:p>
          <a:endParaRPr lang="ru-RU"/>
        </a:p>
      </dgm:t>
    </dgm:pt>
    <dgm:pt modelId="{056F02E4-C60F-4BDA-8712-D76F9D3B6473}" type="sibTrans" cxnId="{1D31EEB9-AE6A-4505-B0B1-5D8B799C0234}">
      <dgm:prSet/>
      <dgm:spPr/>
      <dgm:t>
        <a:bodyPr/>
        <a:lstStyle/>
        <a:p>
          <a:endParaRPr lang="ru-RU"/>
        </a:p>
      </dgm:t>
    </dgm:pt>
    <dgm:pt modelId="{74B6A99C-10B0-42F0-9DBD-80EB46DB5B7B}">
      <dgm:prSet phldrT="[Текст]"/>
      <dgm:spPr/>
      <dgm:t>
        <a:bodyPr/>
        <a:lstStyle/>
        <a:p>
          <a:r>
            <a:rPr lang="ru-RU" dirty="0" smtClean="0"/>
            <a:t>огурец</a:t>
          </a:r>
          <a:endParaRPr lang="ru-RU" dirty="0"/>
        </a:p>
      </dgm:t>
    </dgm:pt>
    <dgm:pt modelId="{5F303AEA-2276-4053-8902-C54F6F327F50}" type="parTrans" cxnId="{E0151EC3-7586-4398-BFF6-2D11C1CDE3E1}">
      <dgm:prSet/>
      <dgm:spPr/>
      <dgm:t>
        <a:bodyPr/>
        <a:lstStyle/>
        <a:p>
          <a:endParaRPr lang="ru-RU"/>
        </a:p>
      </dgm:t>
    </dgm:pt>
    <dgm:pt modelId="{98533A90-326E-4AC3-B9CA-2C60B7D0D83F}" type="sibTrans" cxnId="{E0151EC3-7586-4398-BFF6-2D11C1CDE3E1}">
      <dgm:prSet/>
      <dgm:spPr/>
      <dgm:t>
        <a:bodyPr/>
        <a:lstStyle/>
        <a:p>
          <a:endParaRPr lang="ru-RU"/>
        </a:p>
      </dgm:t>
    </dgm:pt>
    <dgm:pt modelId="{1D9EF74D-C02A-4EC6-8257-F5782D6AF84E}">
      <dgm:prSet/>
      <dgm:spPr/>
      <dgm:t>
        <a:bodyPr/>
        <a:lstStyle/>
        <a:p>
          <a:r>
            <a:rPr lang="ru-RU" dirty="0" smtClean="0"/>
            <a:t>зерновка</a:t>
          </a:r>
          <a:endParaRPr lang="ru-RU" dirty="0"/>
        </a:p>
      </dgm:t>
    </dgm:pt>
    <dgm:pt modelId="{CC27723E-40AB-41C6-9D5F-16E7C87FFF2F}" type="parTrans" cxnId="{BA2E7500-DE54-4DD4-9AD4-3DBC7D5C4220}">
      <dgm:prSet/>
      <dgm:spPr/>
      <dgm:t>
        <a:bodyPr/>
        <a:lstStyle/>
        <a:p>
          <a:endParaRPr lang="ru-RU"/>
        </a:p>
      </dgm:t>
    </dgm:pt>
    <dgm:pt modelId="{D82541BB-77FE-4A78-AB26-87C2737DE864}" type="sibTrans" cxnId="{BA2E7500-DE54-4DD4-9AD4-3DBC7D5C4220}">
      <dgm:prSet/>
      <dgm:spPr/>
      <dgm:t>
        <a:bodyPr/>
        <a:lstStyle/>
        <a:p>
          <a:endParaRPr lang="ru-RU"/>
        </a:p>
      </dgm:t>
    </dgm:pt>
    <dgm:pt modelId="{380B450F-138C-403E-8385-A4211DAC65C0}">
      <dgm:prSet/>
      <dgm:spPr/>
      <dgm:t>
        <a:bodyPr/>
        <a:lstStyle/>
        <a:p>
          <a:r>
            <a:rPr lang="ru-RU" dirty="0" smtClean="0"/>
            <a:t>тополь</a:t>
          </a:r>
          <a:endParaRPr lang="ru-RU" dirty="0"/>
        </a:p>
      </dgm:t>
    </dgm:pt>
    <dgm:pt modelId="{436C3F49-8E96-43B8-87F5-604B6B8B2AD6}" type="parTrans" cxnId="{924BB7A3-440E-4E57-9B82-F93B5FA4FB95}">
      <dgm:prSet/>
      <dgm:spPr/>
      <dgm:t>
        <a:bodyPr/>
        <a:lstStyle/>
        <a:p>
          <a:endParaRPr lang="ru-RU"/>
        </a:p>
      </dgm:t>
    </dgm:pt>
    <dgm:pt modelId="{B0712280-6884-4E85-9C05-D66B2A97EB08}" type="sibTrans" cxnId="{924BB7A3-440E-4E57-9B82-F93B5FA4FB95}">
      <dgm:prSet/>
      <dgm:spPr/>
      <dgm:t>
        <a:bodyPr/>
        <a:lstStyle/>
        <a:p>
          <a:endParaRPr lang="ru-RU"/>
        </a:p>
      </dgm:t>
    </dgm:pt>
    <dgm:pt modelId="{005B643A-0B16-4DC5-A0D5-A0CF74736132}" type="pres">
      <dgm:prSet presAssocID="{6940CF63-4808-4465-ACB8-0B3AEFB6789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FCDA3B8-0120-48B5-BD40-A1B4947E46CF}" type="pres">
      <dgm:prSet presAssocID="{511BDEA5-16A9-44FA-B173-CA66716D5812}" presName="posSpace" presStyleCnt="0"/>
      <dgm:spPr/>
    </dgm:pt>
    <dgm:pt modelId="{D225A638-1108-42C0-8447-7B6D655CB646}" type="pres">
      <dgm:prSet presAssocID="{511BDEA5-16A9-44FA-B173-CA66716D5812}" presName="vertFlow" presStyleCnt="0"/>
      <dgm:spPr/>
    </dgm:pt>
    <dgm:pt modelId="{F4AABFB5-CAFA-4000-8EF8-0804A50C946F}" type="pres">
      <dgm:prSet presAssocID="{511BDEA5-16A9-44FA-B173-CA66716D5812}" presName="topSpace" presStyleCnt="0"/>
      <dgm:spPr/>
    </dgm:pt>
    <dgm:pt modelId="{5E95786F-CFCA-4691-AEE3-EC3B4A85D8F4}" type="pres">
      <dgm:prSet presAssocID="{511BDEA5-16A9-44FA-B173-CA66716D5812}" presName="firstComp" presStyleCnt="0"/>
      <dgm:spPr/>
    </dgm:pt>
    <dgm:pt modelId="{E57AA353-284D-4B02-B638-D75BB2E1E933}" type="pres">
      <dgm:prSet presAssocID="{511BDEA5-16A9-44FA-B173-CA66716D5812}" presName="firstChild" presStyleLbl="bgAccFollowNode1" presStyleIdx="0" presStyleCnt="6" custLinFactNeighborX="-22237" custLinFactNeighborY="754"/>
      <dgm:spPr/>
      <dgm:t>
        <a:bodyPr/>
        <a:lstStyle/>
        <a:p>
          <a:endParaRPr lang="ru-RU"/>
        </a:p>
      </dgm:t>
    </dgm:pt>
    <dgm:pt modelId="{5E4C0C73-0F25-4973-A02E-FB61195D20EB}" type="pres">
      <dgm:prSet presAssocID="{511BDEA5-16A9-44FA-B173-CA66716D5812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A742E-6012-4B21-B6B1-5252AE8B08B0}" type="pres">
      <dgm:prSet presAssocID="{EFD36043-1F52-4C83-BDA4-D0D64B06D966}" presName="comp" presStyleCnt="0"/>
      <dgm:spPr/>
    </dgm:pt>
    <dgm:pt modelId="{3B3DB38A-E1B6-489D-AAF3-9FBB8B13E386}" type="pres">
      <dgm:prSet presAssocID="{EFD36043-1F52-4C83-BDA4-D0D64B06D966}" presName="child" presStyleLbl="bgAccFollowNode1" presStyleIdx="1" presStyleCnt="6" custLinFactNeighborX="-22237" custLinFactNeighborY="2751"/>
      <dgm:spPr/>
      <dgm:t>
        <a:bodyPr/>
        <a:lstStyle/>
        <a:p>
          <a:endParaRPr lang="ru-RU"/>
        </a:p>
      </dgm:t>
    </dgm:pt>
    <dgm:pt modelId="{87FD831E-ED71-4DC4-A2A0-DA2E51C913E1}" type="pres">
      <dgm:prSet presAssocID="{EFD36043-1F52-4C83-BDA4-D0D64B06D966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352D-2B0F-4779-AFAA-B37173ACFEF9}" type="pres">
      <dgm:prSet presAssocID="{1D9EF74D-C02A-4EC6-8257-F5782D6AF84E}" presName="comp" presStyleCnt="0"/>
      <dgm:spPr/>
    </dgm:pt>
    <dgm:pt modelId="{7117E565-AAD1-44BA-8DCF-9DA50C45B6D1}" type="pres">
      <dgm:prSet presAssocID="{1D9EF74D-C02A-4EC6-8257-F5782D6AF84E}" presName="child" presStyleLbl="bgAccFollowNode1" presStyleIdx="2" presStyleCnt="6" custLinFactNeighborX="-22237" custLinFactNeighborY="-620"/>
      <dgm:spPr/>
      <dgm:t>
        <a:bodyPr/>
        <a:lstStyle/>
        <a:p>
          <a:endParaRPr lang="ru-RU"/>
        </a:p>
      </dgm:t>
    </dgm:pt>
    <dgm:pt modelId="{FEA0BC33-6806-4590-8D9C-308CA2461525}" type="pres">
      <dgm:prSet presAssocID="{1D9EF74D-C02A-4EC6-8257-F5782D6AF84E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E55B9-82EA-4A1B-BCA7-D098394FD511}" type="pres">
      <dgm:prSet presAssocID="{511BDEA5-16A9-44FA-B173-CA66716D5812}" presName="negSpace" presStyleCnt="0"/>
      <dgm:spPr/>
    </dgm:pt>
    <dgm:pt modelId="{A96E6616-99C7-4C56-9C48-5C580934487B}" type="pres">
      <dgm:prSet presAssocID="{511BDEA5-16A9-44FA-B173-CA66716D5812}" presName="circle" presStyleLbl="node1" presStyleIdx="0" presStyleCnt="2" custLinFactNeighborX="-36935" custLinFactNeighborY="-2213"/>
      <dgm:spPr/>
      <dgm:t>
        <a:bodyPr/>
        <a:lstStyle/>
        <a:p>
          <a:endParaRPr lang="ru-RU"/>
        </a:p>
      </dgm:t>
    </dgm:pt>
    <dgm:pt modelId="{026FFECB-7FD1-494B-90EF-97344E00282C}" type="pres">
      <dgm:prSet presAssocID="{277ADD60-F40B-4DA9-AA94-D6EBF6E626AF}" presName="transSpace" presStyleCnt="0"/>
      <dgm:spPr/>
    </dgm:pt>
    <dgm:pt modelId="{EF4777EE-4D71-443C-A016-BD5B0741ECF2}" type="pres">
      <dgm:prSet presAssocID="{53344404-C53E-426C-A447-68A677C36690}" presName="posSpace" presStyleCnt="0"/>
      <dgm:spPr/>
    </dgm:pt>
    <dgm:pt modelId="{AEEF20A4-BD73-40B4-85F7-D791C7ABEC63}" type="pres">
      <dgm:prSet presAssocID="{53344404-C53E-426C-A447-68A677C36690}" presName="vertFlow" presStyleCnt="0"/>
      <dgm:spPr/>
    </dgm:pt>
    <dgm:pt modelId="{5667B1E4-3ADE-46A5-9014-25A4B8DB8E2E}" type="pres">
      <dgm:prSet presAssocID="{53344404-C53E-426C-A447-68A677C36690}" presName="topSpace" presStyleCnt="0"/>
      <dgm:spPr/>
    </dgm:pt>
    <dgm:pt modelId="{79A25AEC-2AE7-4CB3-B838-DAB58D8CEDEB}" type="pres">
      <dgm:prSet presAssocID="{53344404-C53E-426C-A447-68A677C36690}" presName="firstComp" presStyleCnt="0"/>
      <dgm:spPr/>
    </dgm:pt>
    <dgm:pt modelId="{FD5DC5D2-652F-408C-A728-C2943FC66AA0}" type="pres">
      <dgm:prSet presAssocID="{53344404-C53E-426C-A447-68A677C36690}" presName="firstChild" presStyleLbl="bgAccFollowNode1" presStyleIdx="3" presStyleCnt="6"/>
      <dgm:spPr/>
      <dgm:t>
        <a:bodyPr/>
        <a:lstStyle/>
        <a:p>
          <a:endParaRPr lang="ru-RU"/>
        </a:p>
      </dgm:t>
    </dgm:pt>
    <dgm:pt modelId="{F1EC7A25-0710-4DD0-BA06-89DA7AFCABCC}" type="pres">
      <dgm:prSet presAssocID="{53344404-C53E-426C-A447-68A677C36690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290F0-9819-4173-AF99-F216BC08E08F}" type="pres">
      <dgm:prSet presAssocID="{74B6A99C-10B0-42F0-9DBD-80EB46DB5B7B}" presName="comp" presStyleCnt="0"/>
      <dgm:spPr/>
    </dgm:pt>
    <dgm:pt modelId="{890A1DF9-748A-4927-BACB-49A8744A9BFA}" type="pres">
      <dgm:prSet presAssocID="{74B6A99C-10B0-42F0-9DBD-80EB46DB5B7B}" presName="child" presStyleLbl="bgAccFollowNode1" presStyleIdx="4" presStyleCnt="6"/>
      <dgm:spPr/>
      <dgm:t>
        <a:bodyPr/>
        <a:lstStyle/>
        <a:p>
          <a:endParaRPr lang="ru-RU"/>
        </a:p>
      </dgm:t>
    </dgm:pt>
    <dgm:pt modelId="{7DBF3020-BCA9-4283-9485-FA8E6CBE306C}" type="pres">
      <dgm:prSet presAssocID="{74B6A99C-10B0-42F0-9DBD-80EB46DB5B7B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3D5AF-ABF9-42D2-A159-155E76AF7819}" type="pres">
      <dgm:prSet presAssocID="{380B450F-138C-403E-8385-A4211DAC65C0}" presName="comp" presStyleCnt="0"/>
      <dgm:spPr/>
    </dgm:pt>
    <dgm:pt modelId="{FE9EB45D-EA35-4FD8-9D11-7DF55FC1B7E3}" type="pres">
      <dgm:prSet presAssocID="{380B450F-138C-403E-8385-A4211DAC65C0}" presName="child" presStyleLbl="bgAccFollowNode1" presStyleIdx="5" presStyleCnt="6"/>
      <dgm:spPr/>
      <dgm:t>
        <a:bodyPr/>
        <a:lstStyle/>
        <a:p>
          <a:endParaRPr lang="ru-RU"/>
        </a:p>
      </dgm:t>
    </dgm:pt>
    <dgm:pt modelId="{8B8F2DC8-016D-417E-A815-601A556B8204}" type="pres">
      <dgm:prSet presAssocID="{380B450F-138C-403E-8385-A4211DAC65C0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E19C8-A9C5-406E-B8AF-B91DF5E4BC1E}" type="pres">
      <dgm:prSet presAssocID="{53344404-C53E-426C-A447-68A677C36690}" presName="negSpace" presStyleCnt="0"/>
      <dgm:spPr/>
    </dgm:pt>
    <dgm:pt modelId="{382192C6-DFBA-4058-80D9-DD8F6690AF8D}" type="pres">
      <dgm:prSet presAssocID="{53344404-C53E-426C-A447-68A677C36690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A99C15BD-A398-4046-A7F7-1EDC5A88EEBE}" type="presOf" srcId="{1D9EF74D-C02A-4EC6-8257-F5782D6AF84E}" destId="{FEA0BC33-6806-4590-8D9C-308CA2461525}" srcOrd="1" destOrd="0" presId="urn:microsoft.com/office/officeart/2005/8/layout/hList9"/>
    <dgm:cxn modelId="{03A87912-A591-4EDC-A275-966DC63D87AD}" type="presOf" srcId="{74B6A99C-10B0-42F0-9DBD-80EB46DB5B7B}" destId="{7DBF3020-BCA9-4283-9485-FA8E6CBE306C}" srcOrd="1" destOrd="0" presId="urn:microsoft.com/office/officeart/2005/8/layout/hList9"/>
    <dgm:cxn modelId="{371051B0-58FE-49BC-BFB1-5A493E13FB12}" type="presOf" srcId="{380B450F-138C-403E-8385-A4211DAC65C0}" destId="{8B8F2DC8-016D-417E-A815-601A556B8204}" srcOrd="1" destOrd="0" presId="urn:microsoft.com/office/officeart/2005/8/layout/hList9"/>
    <dgm:cxn modelId="{2658EA30-3702-4B9F-95D9-8FEB3D01A22C}" type="presOf" srcId="{380B450F-138C-403E-8385-A4211DAC65C0}" destId="{FE9EB45D-EA35-4FD8-9D11-7DF55FC1B7E3}" srcOrd="0" destOrd="0" presId="urn:microsoft.com/office/officeart/2005/8/layout/hList9"/>
    <dgm:cxn modelId="{E1ABE569-9848-4F17-83EE-5A772C623F4F}" type="presOf" srcId="{511BDEA5-16A9-44FA-B173-CA66716D5812}" destId="{A96E6616-99C7-4C56-9C48-5C580934487B}" srcOrd="0" destOrd="0" presId="urn:microsoft.com/office/officeart/2005/8/layout/hList9"/>
    <dgm:cxn modelId="{959A3FC9-0839-45F5-9821-0FFFB71F2DA7}" srcId="{6940CF63-4808-4465-ACB8-0B3AEFB6789B}" destId="{53344404-C53E-426C-A447-68A677C36690}" srcOrd="1" destOrd="0" parTransId="{5E3F6675-961A-498D-A71A-08ACBE8EE817}" sibTransId="{3C5E37E5-CE25-410F-BFF3-5A042C39C3CC}"/>
    <dgm:cxn modelId="{BC933FEE-27A0-4710-A4F6-2F25903884DF}" type="presOf" srcId="{CF5C5BA1-2998-4012-879A-D6FB35ADE3D9}" destId="{E57AA353-284D-4B02-B638-D75BB2E1E933}" srcOrd="0" destOrd="0" presId="urn:microsoft.com/office/officeart/2005/8/layout/hList9"/>
    <dgm:cxn modelId="{D38A705A-DDF9-40B2-BE1C-9304D0BAF2B0}" type="presOf" srcId="{1D9EF74D-C02A-4EC6-8257-F5782D6AF84E}" destId="{7117E565-AAD1-44BA-8DCF-9DA50C45B6D1}" srcOrd="0" destOrd="0" presId="urn:microsoft.com/office/officeart/2005/8/layout/hList9"/>
    <dgm:cxn modelId="{2878C24E-4DEF-484C-A812-1DE359C61FE6}" srcId="{511BDEA5-16A9-44FA-B173-CA66716D5812}" destId="{EFD36043-1F52-4C83-BDA4-D0D64B06D966}" srcOrd="1" destOrd="0" parTransId="{4A006971-4DF8-48CB-949C-2BC52B23634D}" sibTransId="{26818500-4C7A-4E0B-8D3C-F4B59AEC1426}"/>
    <dgm:cxn modelId="{4B8285E1-77B3-4AD3-9940-EB4C5E8EE381}" type="presOf" srcId="{EFD36043-1F52-4C83-BDA4-D0D64B06D966}" destId="{87FD831E-ED71-4DC4-A2A0-DA2E51C913E1}" srcOrd="1" destOrd="0" presId="urn:microsoft.com/office/officeart/2005/8/layout/hList9"/>
    <dgm:cxn modelId="{1D31EEB9-AE6A-4505-B0B1-5D8B799C0234}" srcId="{53344404-C53E-426C-A447-68A677C36690}" destId="{F3BA4FAE-FFFC-4E4C-89DA-B8E15176B089}" srcOrd="0" destOrd="0" parTransId="{302DF64E-F2ED-4EB2-A048-971F7EACFF8F}" sibTransId="{056F02E4-C60F-4BDA-8712-D76F9D3B6473}"/>
    <dgm:cxn modelId="{CB758F52-BF12-4F2B-A3D9-5A87096D3BBB}" type="presOf" srcId="{F3BA4FAE-FFFC-4E4C-89DA-B8E15176B089}" destId="{FD5DC5D2-652F-408C-A728-C2943FC66AA0}" srcOrd="0" destOrd="0" presId="urn:microsoft.com/office/officeart/2005/8/layout/hList9"/>
    <dgm:cxn modelId="{924BB7A3-440E-4E57-9B82-F93B5FA4FB95}" srcId="{53344404-C53E-426C-A447-68A677C36690}" destId="{380B450F-138C-403E-8385-A4211DAC65C0}" srcOrd="2" destOrd="0" parTransId="{436C3F49-8E96-43B8-87F5-604B6B8B2AD6}" sibTransId="{B0712280-6884-4E85-9C05-D66B2A97EB08}"/>
    <dgm:cxn modelId="{005E13E3-D591-4313-9027-7202841184E2}" srcId="{6940CF63-4808-4465-ACB8-0B3AEFB6789B}" destId="{511BDEA5-16A9-44FA-B173-CA66716D5812}" srcOrd="0" destOrd="0" parTransId="{436044B3-F2BA-4CF8-9BCD-002D879A9F86}" sibTransId="{277ADD60-F40B-4DA9-AA94-D6EBF6E626AF}"/>
    <dgm:cxn modelId="{71F0E4DF-90AD-4D9D-8ADC-7D33555D3D5D}" type="presOf" srcId="{EFD36043-1F52-4C83-BDA4-D0D64B06D966}" destId="{3B3DB38A-E1B6-489D-AAF3-9FBB8B13E386}" srcOrd="0" destOrd="0" presId="urn:microsoft.com/office/officeart/2005/8/layout/hList9"/>
    <dgm:cxn modelId="{3D662625-464F-4C01-8F88-D52E7C6F0C20}" srcId="{511BDEA5-16A9-44FA-B173-CA66716D5812}" destId="{CF5C5BA1-2998-4012-879A-D6FB35ADE3D9}" srcOrd="0" destOrd="0" parTransId="{5B7154D7-F657-4F3D-95D7-7B843FF84203}" sibTransId="{93435D5C-8CBE-44CA-AE85-2479708AEC44}"/>
    <dgm:cxn modelId="{BA2E7500-DE54-4DD4-9AD4-3DBC7D5C4220}" srcId="{511BDEA5-16A9-44FA-B173-CA66716D5812}" destId="{1D9EF74D-C02A-4EC6-8257-F5782D6AF84E}" srcOrd="2" destOrd="0" parTransId="{CC27723E-40AB-41C6-9D5F-16E7C87FFF2F}" sibTransId="{D82541BB-77FE-4A78-AB26-87C2737DE864}"/>
    <dgm:cxn modelId="{E0151EC3-7586-4398-BFF6-2D11C1CDE3E1}" srcId="{53344404-C53E-426C-A447-68A677C36690}" destId="{74B6A99C-10B0-42F0-9DBD-80EB46DB5B7B}" srcOrd="1" destOrd="0" parTransId="{5F303AEA-2276-4053-8902-C54F6F327F50}" sibTransId="{98533A90-326E-4AC3-B9CA-2C60B7D0D83F}"/>
    <dgm:cxn modelId="{112B0D9F-860D-4AD8-96DB-3050979C1D15}" type="presOf" srcId="{53344404-C53E-426C-A447-68A677C36690}" destId="{382192C6-DFBA-4058-80D9-DD8F6690AF8D}" srcOrd="0" destOrd="0" presId="urn:microsoft.com/office/officeart/2005/8/layout/hList9"/>
    <dgm:cxn modelId="{651D03ED-C5B7-4598-81B0-F2D66A4007A8}" type="presOf" srcId="{6940CF63-4808-4465-ACB8-0B3AEFB6789B}" destId="{005B643A-0B16-4DC5-A0D5-A0CF74736132}" srcOrd="0" destOrd="0" presId="urn:microsoft.com/office/officeart/2005/8/layout/hList9"/>
    <dgm:cxn modelId="{6BE5AF3F-1425-4A7A-85B0-3C8735C0EF85}" type="presOf" srcId="{CF5C5BA1-2998-4012-879A-D6FB35ADE3D9}" destId="{5E4C0C73-0F25-4973-A02E-FB61195D20EB}" srcOrd="1" destOrd="0" presId="urn:microsoft.com/office/officeart/2005/8/layout/hList9"/>
    <dgm:cxn modelId="{7837165B-F176-4507-8CB1-F7D579A58894}" type="presOf" srcId="{F3BA4FAE-FFFC-4E4C-89DA-B8E15176B089}" destId="{F1EC7A25-0710-4DD0-BA06-89DA7AFCABCC}" srcOrd="1" destOrd="0" presId="urn:microsoft.com/office/officeart/2005/8/layout/hList9"/>
    <dgm:cxn modelId="{5AD5B1E7-4A81-46CB-9C19-F6ECBDDC45FA}" type="presOf" srcId="{74B6A99C-10B0-42F0-9DBD-80EB46DB5B7B}" destId="{890A1DF9-748A-4927-BACB-49A8744A9BFA}" srcOrd="0" destOrd="0" presId="urn:microsoft.com/office/officeart/2005/8/layout/hList9"/>
    <dgm:cxn modelId="{3BA31AEF-D4DE-42EF-AAFF-58B13D9602D9}" type="presParOf" srcId="{005B643A-0B16-4DC5-A0D5-A0CF74736132}" destId="{6FCDA3B8-0120-48B5-BD40-A1B4947E46CF}" srcOrd="0" destOrd="0" presId="urn:microsoft.com/office/officeart/2005/8/layout/hList9"/>
    <dgm:cxn modelId="{152A8357-ACCA-4B92-8CB0-43501D66CED8}" type="presParOf" srcId="{005B643A-0B16-4DC5-A0D5-A0CF74736132}" destId="{D225A638-1108-42C0-8447-7B6D655CB646}" srcOrd="1" destOrd="0" presId="urn:microsoft.com/office/officeart/2005/8/layout/hList9"/>
    <dgm:cxn modelId="{388EF614-7FFD-48B0-AD64-301953DA9283}" type="presParOf" srcId="{D225A638-1108-42C0-8447-7B6D655CB646}" destId="{F4AABFB5-CAFA-4000-8EF8-0804A50C946F}" srcOrd="0" destOrd="0" presId="urn:microsoft.com/office/officeart/2005/8/layout/hList9"/>
    <dgm:cxn modelId="{B65B64E1-792B-4D63-A325-362D5CB252C7}" type="presParOf" srcId="{D225A638-1108-42C0-8447-7B6D655CB646}" destId="{5E95786F-CFCA-4691-AEE3-EC3B4A85D8F4}" srcOrd="1" destOrd="0" presId="urn:microsoft.com/office/officeart/2005/8/layout/hList9"/>
    <dgm:cxn modelId="{D16383AB-7B7D-447E-94DB-A8D9963D9675}" type="presParOf" srcId="{5E95786F-CFCA-4691-AEE3-EC3B4A85D8F4}" destId="{E57AA353-284D-4B02-B638-D75BB2E1E933}" srcOrd="0" destOrd="0" presId="urn:microsoft.com/office/officeart/2005/8/layout/hList9"/>
    <dgm:cxn modelId="{C34393AD-B2B3-4E72-8EF4-CEE6B65CB78A}" type="presParOf" srcId="{5E95786F-CFCA-4691-AEE3-EC3B4A85D8F4}" destId="{5E4C0C73-0F25-4973-A02E-FB61195D20EB}" srcOrd="1" destOrd="0" presId="urn:microsoft.com/office/officeart/2005/8/layout/hList9"/>
    <dgm:cxn modelId="{272B8DDA-15AE-4B76-8683-AFE477EA3D3D}" type="presParOf" srcId="{D225A638-1108-42C0-8447-7B6D655CB646}" destId="{002A742E-6012-4B21-B6B1-5252AE8B08B0}" srcOrd="2" destOrd="0" presId="urn:microsoft.com/office/officeart/2005/8/layout/hList9"/>
    <dgm:cxn modelId="{0DFBCF3F-D801-481A-9614-B0D6F321E88D}" type="presParOf" srcId="{002A742E-6012-4B21-B6B1-5252AE8B08B0}" destId="{3B3DB38A-E1B6-489D-AAF3-9FBB8B13E386}" srcOrd="0" destOrd="0" presId="urn:microsoft.com/office/officeart/2005/8/layout/hList9"/>
    <dgm:cxn modelId="{BACF594C-EC81-407B-B1FB-6A1A1168E825}" type="presParOf" srcId="{002A742E-6012-4B21-B6B1-5252AE8B08B0}" destId="{87FD831E-ED71-4DC4-A2A0-DA2E51C913E1}" srcOrd="1" destOrd="0" presId="urn:microsoft.com/office/officeart/2005/8/layout/hList9"/>
    <dgm:cxn modelId="{556E8984-D37B-400E-8216-5B9C7DEF8005}" type="presParOf" srcId="{D225A638-1108-42C0-8447-7B6D655CB646}" destId="{D8EC352D-2B0F-4779-AFAA-B37173ACFEF9}" srcOrd="3" destOrd="0" presId="urn:microsoft.com/office/officeart/2005/8/layout/hList9"/>
    <dgm:cxn modelId="{A9DAAE5A-4007-484C-A7E2-EAB3C6186ED5}" type="presParOf" srcId="{D8EC352D-2B0F-4779-AFAA-B37173ACFEF9}" destId="{7117E565-AAD1-44BA-8DCF-9DA50C45B6D1}" srcOrd="0" destOrd="0" presId="urn:microsoft.com/office/officeart/2005/8/layout/hList9"/>
    <dgm:cxn modelId="{09E9B7AC-B883-415F-B3AC-A322AE50D2C3}" type="presParOf" srcId="{D8EC352D-2B0F-4779-AFAA-B37173ACFEF9}" destId="{FEA0BC33-6806-4590-8D9C-308CA2461525}" srcOrd="1" destOrd="0" presId="urn:microsoft.com/office/officeart/2005/8/layout/hList9"/>
    <dgm:cxn modelId="{3CC77E83-0011-428C-8DD7-875F4DA2DEA6}" type="presParOf" srcId="{005B643A-0B16-4DC5-A0D5-A0CF74736132}" destId="{630E55B9-82EA-4A1B-BCA7-D098394FD511}" srcOrd="2" destOrd="0" presId="urn:microsoft.com/office/officeart/2005/8/layout/hList9"/>
    <dgm:cxn modelId="{0B00C760-67EB-44F1-8CDB-902211488547}" type="presParOf" srcId="{005B643A-0B16-4DC5-A0D5-A0CF74736132}" destId="{A96E6616-99C7-4C56-9C48-5C580934487B}" srcOrd="3" destOrd="0" presId="urn:microsoft.com/office/officeart/2005/8/layout/hList9"/>
    <dgm:cxn modelId="{6B944CE4-C55E-4319-AB05-F125C47DB865}" type="presParOf" srcId="{005B643A-0B16-4DC5-A0D5-A0CF74736132}" destId="{026FFECB-7FD1-494B-90EF-97344E00282C}" srcOrd="4" destOrd="0" presId="urn:microsoft.com/office/officeart/2005/8/layout/hList9"/>
    <dgm:cxn modelId="{F47C48FC-3D09-4005-9FB4-DD387735C704}" type="presParOf" srcId="{005B643A-0B16-4DC5-A0D5-A0CF74736132}" destId="{EF4777EE-4D71-443C-A016-BD5B0741ECF2}" srcOrd="5" destOrd="0" presId="urn:microsoft.com/office/officeart/2005/8/layout/hList9"/>
    <dgm:cxn modelId="{FB47E4DE-933B-408A-BEBD-3CB29919E541}" type="presParOf" srcId="{005B643A-0B16-4DC5-A0D5-A0CF74736132}" destId="{AEEF20A4-BD73-40B4-85F7-D791C7ABEC63}" srcOrd="6" destOrd="0" presId="urn:microsoft.com/office/officeart/2005/8/layout/hList9"/>
    <dgm:cxn modelId="{816E6133-4846-4CC3-8BE7-4D7372E1B5A0}" type="presParOf" srcId="{AEEF20A4-BD73-40B4-85F7-D791C7ABEC63}" destId="{5667B1E4-3ADE-46A5-9014-25A4B8DB8E2E}" srcOrd="0" destOrd="0" presId="urn:microsoft.com/office/officeart/2005/8/layout/hList9"/>
    <dgm:cxn modelId="{2A5BD7C0-1EFE-4ADF-B5CD-CFC678F2CE8F}" type="presParOf" srcId="{AEEF20A4-BD73-40B4-85F7-D791C7ABEC63}" destId="{79A25AEC-2AE7-4CB3-B838-DAB58D8CEDEB}" srcOrd="1" destOrd="0" presId="urn:microsoft.com/office/officeart/2005/8/layout/hList9"/>
    <dgm:cxn modelId="{2BADA48C-D5B6-42AA-94F7-A02354C422FD}" type="presParOf" srcId="{79A25AEC-2AE7-4CB3-B838-DAB58D8CEDEB}" destId="{FD5DC5D2-652F-408C-A728-C2943FC66AA0}" srcOrd="0" destOrd="0" presId="urn:microsoft.com/office/officeart/2005/8/layout/hList9"/>
    <dgm:cxn modelId="{7D4305D9-2822-4507-83F9-4996834D3E8D}" type="presParOf" srcId="{79A25AEC-2AE7-4CB3-B838-DAB58D8CEDEB}" destId="{F1EC7A25-0710-4DD0-BA06-89DA7AFCABCC}" srcOrd="1" destOrd="0" presId="urn:microsoft.com/office/officeart/2005/8/layout/hList9"/>
    <dgm:cxn modelId="{3B5C62C3-A6B9-4432-803D-045711DDCF02}" type="presParOf" srcId="{AEEF20A4-BD73-40B4-85F7-D791C7ABEC63}" destId="{EDC290F0-9819-4173-AF99-F216BC08E08F}" srcOrd="2" destOrd="0" presId="urn:microsoft.com/office/officeart/2005/8/layout/hList9"/>
    <dgm:cxn modelId="{617EE5C1-25D9-404C-B9F4-96649977A788}" type="presParOf" srcId="{EDC290F0-9819-4173-AF99-F216BC08E08F}" destId="{890A1DF9-748A-4927-BACB-49A8744A9BFA}" srcOrd="0" destOrd="0" presId="urn:microsoft.com/office/officeart/2005/8/layout/hList9"/>
    <dgm:cxn modelId="{3A0E0094-E3B2-4C6B-9B4C-334FFE8FD5A0}" type="presParOf" srcId="{EDC290F0-9819-4173-AF99-F216BC08E08F}" destId="{7DBF3020-BCA9-4283-9485-FA8E6CBE306C}" srcOrd="1" destOrd="0" presId="urn:microsoft.com/office/officeart/2005/8/layout/hList9"/>
    <dgm:cxn modelId="{EA651835-77D5-4B7F-85C0-89CC6666D863}" type="presParOf" srcId="{AEEF20A4-BD73-40B4-85F7-D791C7ABEC63}" destId="{D543D5AF-ABF9-42D2-A159-155E76AF7819}" srcOrd="3" destOrd="0" presId="urn:microsoft.com/office/officeart/2005/8/layout/hList9"/>
    <dgm:cxn modelId="{C6C7A356-ABA8-4875-B33F-FC95B71A6525}" type="presParOf" srcId="{D543D5AF-ABF9-42D2-A159-155E76AF7819}" destId="{FE9EB45D-EA35-4FD8-9D11-7DF55FC1B7E3}" srcOrd="0" destOrd="0" presId="urn:microsoft.com/office/officeart/2005/8/layout/hList9"/>
    <dgm:cxn modelId="{A6AB758F-8E83-44D4-9316-8974FBD838C4}" type="presParOf" srcId="{D543D5AF-ABF9-42D2-A159-155E76AF7819}" destId="{8B8F2DC8-016D-417E-A815-601A556B8204}" srcOrd="1" destOrd="0" presId="urn:microsoft.com/office/officeart/2005/8/layout/hList9"/>
    <dgm:cxn modelId="{E78ABDD8-46E8-412B-9BF0-BA180F4EE49D}" type="presParOf" srcId="{005B643A-0B16-4DC5-A0D5-A0CF74736132}" destId="{2BBE19C8-A9C5-406E-B8AF-B91DF5E4BC1E}" srcOrd="7" destOrd="0" presId="urn:microsoft.com/office/officeart/2005/8/layout/hList9"/>
    <dgm:cxn modelId="{89C7BDB4-C3F0-4DFA-96F9-746D554CB955}" type="presParOf" srcId="{005B643A-0B16-4DC5-A0D5-A0CF74736132}" destId="{382192C6-DFBA-4058-80D9-DD8F6690AF8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DB6A0A-5247-406A-AAB3-C3EFC14EE3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025E5E-F5AB-48FF-89A7-B45110F4879C}">
      <dgm:prSet phldrT="[Текст]"/>
      <dgm:spPr/>
      <dgm:t>
        <a:bodyPr/>
        <a:lstStyle/>
        <a:p>
          <a:r>
            <a:rPr lang="ru-RU" dirty="0" smtClean="0"/>
            <a:t>Простые соцветия</a:t>
          </a:r>
          <a:endParaRPr lang="ru-RU" dirty="0"/>
        </a:p>
      </dgm:t>
    </dgm:pt>
    <dgm:pt modelId="{12F95C5E-3253-4355-A1A2-2B9DCEABF237}" type="parTrans" cxnId="{55AF1502-1E45-4FB1-9CC1-F63F1FB73A3F}">
      <dgm:prSet/>
      <dgm:spPr/>
      <dgm:t>
        <a:bodyPr/>
        <a:lstStyle/>
        <a:p>
          <a:endParaRPr lang="ru-RU"/>
        </a:p>
      </dgm:t>
    </dgm:pt>
    <dgm:pt modelId="{58B6744C-6A42-40FD-875F-8D43173D747D}" type="sibTrans" cxnId="{55AF1502-1E45-4FB1-9CC1-F63F1FB73A3F}">
      <dgm:prSet/>
      <dgm:spPr/>
      <dgm:t>
        <a:bodyPr/>
        <a:lstStyle/>
        <a:p>
          <a:endParaRPr lang="ru-RU"/>
        </a:p>
      </dgm:t>
    </dgm:pt>
    <dgm:pt modelId="{654538B9-5B7D-4A54-8EB8-A9BCFA64ECB6}">
      <dgm:prSet phldrT="[Текст]"/>
      <dgm:spPr/>
      <dgm:t>
        <a:bodyPr/>
        <a:lstStyle/>
        <a:p>
          <a:r>
            <a:rPr lang="ru-RU" dirty="0" smtClean="0"/>
            <a:t>Головка </a:t>
          </a:r>
          <a:endParaRPr lang="ru-RU" dirty="0"/>
        </a:p>
      </dgm:t>
    </dgm:pt>
    <dgm:pt modelId="{DEDE024C-F55A-4DB5-B400-25A3179D0142}" type="parTrans" cxnId="{383DEAEC-09FE-4373-96F9-843F4BB59512}">
      <dgm:prSet/>
      <dgm:spPr/>
      <dgm:t>
        <a:bodyPr/>
        <a:lstStyle/>
        <a:p>
          <a:endParaRPr lang="ru-RU"/>
        </a:p>
      </dgm:t>
    </dgm:pt>
    <dgm:pt modelId="{EE42E749-7065-4C74-BCA1-A85B68FA0789}" type="sibTrans" cxnId="{383DEAEC-09FE-4373-96F9-843F4BB59512}">
      <dgm:prSet/>
      <dgm:spPr/>
      <dgm:t>
        <a:bodyPr/>
        <a:lstStyle/>
        <a:p>
          <a:endParaRPr lang="ru-RU"/>
        </a:p>
      </dgm:t>
    </dgm:pt>
    <dgm:pt modelId="{4F60D2D1-92B6-4766-BEF2-BC206DBDE63B}">
      <dgm:prSet phldrT="[Текст]"/>
      <dgm:spPr/>
      <dgm:t>
        <a:bodyPr/>
        <a:lstStyle/>
        <a:p>
          <a:r>
            <a:rPr lang="ru-RU" dirty="0" smtClean="0"/>
            <a:t>Колос </a:t>
          </a:r>
          <a:endParaRPr lang="ru-RU" dirty="0"/>
        </a:p>
      </dgm:t>
    </dgm:pt>
    <dgm:pt modelId="{259074A3-EF45-4C33-B49C-B2781014580C}" type="parTrans" cxnId="{A353E39F-0EC5-4C21-AB49-BB7A16A0B9A7}">
      <dgm:prSet/>
      <dgm:spPr/>
      <dgm:t>
        <a:bodyPr/>
        <a:lstStyle/>
        <a:p>
          <a:endParaRPr lang="ru-RU"/>
        </a:p>
      </dgm:t>
    </dgm:pt>
    <dgm:pt modelId="{A6438365-F17C-4E03-9897-5AF215FBDE34}" type="sibTrans" cxnId="{A353E39F-0EC5-4C21-AB49-BB7A16A0B9A7}">
      <dgm:prSet/>
      <dgm:spPr/>
      <dgm:t>
        <a:bodyPr/>
        <a:lstStyle/>
        <a:p>
          <a:endParaRPr lang="ru-RU"/>
        </a:p>
      </dgm:t>
    </dgm:pt>
    <dgm:pt modelId="{79DA60F8-D057-4913-9C35-857706FAC151}">
      <dgm:prSet phldrT="[Текст]"/>
      <dgm:spPr/>
      <dgm:t>
        <a:bodyPr/>
        <a:lstStyle/>
        <a:p>
          <a:r>
            <a:rPr lang="ru-RU" dirty="0" smtClean="0"/>
            <a:t>Главные части цветка</a:t>
          </a:r>
          <a:endParaRPr lang="ru-RU" dirty="0"/>
        </a:p>
      </dgm:t>
    </dgm:pt>
    <dgm:pt modelId="{0DFCEBF6-4AA1-4DD9-9533-E9BF14B912AE}" type="parTrans" cxnId="{AB504C49-0D35-464F-AB27-673CF354F45A}">
      <dgm:prSet/>
      <dgm:spPr/>
      <dgm:t>
        <a:bodyPr/>
        <a:lstStyle/>
        <a:p>
          <a:endParaRPr lang="ru-RU"/>
        </a:p>
      </dgm:t>
    </dgm:pt>
    <dgm:pt modelId="{2796BF92-8516-48C2-BA7B-C61630912541}" type="sibTrans" cxnId="{AB504C49-0D35-464F-AB27-673CF354F45A}">
      <dgm:prSet/>
      <dgm:spPr/>
      <dgm:t>
        <a:bodyPr/>
        <a:lstStyle/>
        <a:p>
          <a:endParaRPr lang="ru-RU"/>
        </a:p>
      </dgm:t>
    </dgm:pt>
    <dgm:pt modelId="{C5E1E5CB-7EA2-48E7-91F7-8626FCE74A18}">
      <dgm:prSet phldrT="[Текст]"/>
      <dgm:spPr/>
      <dgm:t>
        <a:bodyPr/>
        <a:lstStyle/>
        <a:p>
          <a:r>
            <a:rPr lang="ru-RU" dirty="0" smtClean="0"/>
            <a:t>Тычинка </a:t>
          </a:r>
          <a:endParaRPr lang="ru-RU" dirty="0"/>
        </a:p>
      </dgm:t>
    </dgm:pt>
    <dgm:pt modelId="{4E30998B-02A1-47E6-BA25-325D7FCFA835}" type="parTrans" cxnId="{07845A9A-732B-447C-9BDA-F54329A8ED91}">
      <dgm:prSet/>
      <dgm:spPr/>
      <dgm:t>
        <a:bodyPr/>
        <a:lstStyle/>
        <a:p>
          <a:endParaRPr lang="ru-RU"/>
        </a:p>
      </dgm:t>
    </dgm:pt>
    <dgm:pt modelId="{477F8895-10DA-49E1-9D22-AAF7E3D9EF55}" type="sibTrans" cxnId="{07845A9A-732B-447C-9BDA-F54329A8ED91}">
      <dgm:prSet/>
      <dgm:spPr/>
      <dgm:t>
        <a:bodyPr/>
        <a:lstStyle/>
        <a:p>
          <a:endParaRPr lang="ru-RU"/>
        </a:p>
      </dgm:t>
    </dgm:pt>
    <dgm:pt modelId="{D23A5150-5EFF-46A7-B97E-BE0CB255A7FD}">
      <dgm:prSet phldrT="[Текст]"/>
      <dgm:spPr/>
      <dgm:t>
        <a:bodyPr/>
        <a:lstStyle/>
        <a:p>
          <a:r>
            <a:rPr lang="ru-RU" dirty="0" smtClean="0"/>
            <a:t>Пестик </a:t>
          </a:r>
          <a:endParaRPr lang="ru-RU" dirty="0"/>
        </a:p>
      </dgm:t>
    </dgm:pt>
    <dgm:pt modelId="{807F68E4-439A-4BF4-A25E-A75B57153598}" type="parTrans" cxnId="{D3FBA352-77F6-4B50-9962-9828CFC2CFA2}">
      <dgm:prSet/>
      <dgm:spPr/>
      <dgm:t>
        <a:bodyPr/>
        <a:lstStyle/>
        <a:p>
          <a:endParaRPr lang="ru-RU"/>
        </a:p>
      </dgm:t>
    </dgm:pt>
    <dgm:pt modelId="{AF2B9117-BB12-49EE-AB70-379BB3D84A84}" type="sibTrans" cxnId="{D3FBA352-77F6-4B50-9962-9828CFC2CFA2}">
      <dgm:prSet/>
      <dgm:spPr/>
      <dgm:t>
        <a:bodyPr/>
        <a:lstStyle/>
        <a:p>
          <a:endParaRPr lang="ru-RU"/>
        </a:p>
      </dgm:t>
    </dgm:pt>
    <dgm:pt modelId="{DBF7EEB0-973C-406C-98C9-450FDDEA9ADA}">
      <dgm:prSet phldrT="[Текст]"/>
      <dgm:spPr/>
      <dgm:t>
        <a:bodyPr/>
        <a:lstStyle/>
        <a:p>
          <a:r>
            <a:rPr lang="ru-RU" dirty="0" smtClean="0"/>
            <a:t>Плоды костянка</a:t>
          </a:r>
          <a:endParaRPr lang="ru-RU" dirty="0"/>
        </a:p>
      </dgm:t>
    </dgm:pt>
    <dgm:pt modelId="{29C91B0A-01CC-48CC-81E5-DC24E9D8837E}" type="parTrans" cxnId="{8E9E6A24-9703-4AF0-871A-09D922E7E92E}">
      <dgm:prSet/>
      <dgm:spPr/>
      <dgm:t>
        <a:bodyPr/>
        <a:lstStyle/>
        <a:p>
          <a:endParaRPr lang="ru-RU"/>
        </a:p>
      </dgm:t>
    </dgm:pt>
    <dgm:pt modelId="{618615E4-AA74-421F-B39D-79CB878F9301}" type="sibTrans" cxnId="{8E9E6A24-9703-4AF0-871A-09D922E7E92E}">
      <dgm:prSet/>
      <dgm:spPr/>
      <dgm:t>
        <a:bodyPr/>
        <a:lstStyle/>
        <a:p>
          <a:endParaRPr lang="ru-RU"/>
        </a:p>
      </dgm:t>
    </dgm:pt>
    <dgm:pt modelId="{798F06FD-61CE-4CB2-B86D-00558AABEC1F}">
      <dgm:prSet phldrT="[Текст]"/>
      <dgm:spPr/>
      <dgm:t>
        <a:bodyPr/>
        <a:lstStyle/>
        <a:p>
          <a:r>
            <a:rPr lang="ru-RU" dirty="0" smtClean="0"/>
            <a:t>Плоды персика</a:t>
          </a:r>
          <a:endParaRPr lang="ru-RU" dirty="0"/>
        </a:p>
      </dgm:t>
    </dgm:pt>
    <dgm:pt modelId="{BD1662CD-E9BC-4C8A-A068-CB9C8C803FBE}" type="parTrans" cxnId="{4CB9F77D-FF50-4ECF-95D8-82ECB35A547C}">
      <dgm:prSet/>
      <dgm:spPr/>
      <dgm:t>
        <a:bodyPr/>
        <a:lstStyle/>
        <a:p>
          <a:endParaRPr lang="ru-RU"/>
        </a:p>
      </dgm:t>
    </dgm:pt>
    <dgm:pt modelId="{CA2D9078-046F-4338-9EFB-D8F491B876F9}" type="sibTrans" cxnId="{4CB9F77D-FF50-4ECF-95D8-82ECB35A547C}">
      <dgm:prSet/>
      <dgm:spPr/>
      <dgm:t>
        <a:bodyPr/>
        <a:lstStyle/>
        <a:p>
          <a:endParaRPr lang="ru-RU"/>
        </a:p>
      </dgm:t>
    </dgm:pt>
    <dgm:pt modelId="{D3A5A2BA-2466-4EC8-8AB4-F697FD69ECE1}">
      <dgm:prSet phldrT="[Текст]"/>
      <dgm:spPr/>
      <dgm:t>
        <a:bodyPr/>
        <a:lstStyle/>
        <a:p>
          <a:r>
            <a:rPr lang="ru-RU" dirty="0" smtClean="0"/>
            <a:t>Вишни </a:t>
          </a:r>
          <a:endParaRPr lang="ru-RU" dirty="0"/>
        </a:p>
      </dgm:t>
    </dgm:pt>
    <dgm:pt modelId="{60E40DC6-3A94-400A-BF8D-BA96F0B0A699}" type="parTrans" cxnId="{73D1B5BA-46FC-4EED-8993-0DB5CF31F191}">
      <dgm:prSet/>
      <dgm:spPr/>
      <dgm:t>
        <a:bodyPr/>
        <a:lstStyle/>
        <a:p>
          <a:endParaRPr lang="ru-RU"/>
        </a:p>
      </dgm:t>
    </dgm:pt>
    <dgm:pt modelId="{6233B449-12C9-4DC7-AD22-D98F36E1BA57}" type="sibTrans" cxnId="{73D1B5BA-46FC-4EED-8993-0DB5CF31F191}">
      <dgm:prSet/>
      <dgm:spPr/>
      <dgm:t>
        <a:bodyPr/>
        <a:lstStyle/>
        <a:p>
          <a:endParaRPr lang="ru-RU"/>
        </a:p>
      </dgm:t>
    </dgm:pt>
    <dgm:pt modelId="{D49F1632-FC87-48AF-B02E-1C27E0D629EF}" type="pres">
      <dgm:prSet presAssocID="{54DB6A0A-5247-406A-AAB3-C3EFC14EE3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A88C05-1A38-4E8D-9CDF-6550A8DDF022}" type="pres">
      <dgm:prSet presAssocID="{53025E5E-F5AB-48FF-89A7-B45110F4879C}" presName="composite" presStyleCnt="0"/>
      <dgm:spPr/>
    </dgm:pt>
    <dgm:pt modelId="{8B00174D-D0BD-45E5-B26D-40072305B1BC}" type="pres">
      <dgm:prSet presAssocID="{53025E5E-F5AB-48FF-89A7-B45110F4879C}" presName="parTx" presStyleLbl="alignNode1" presStyleIdx="0" presStyleCnt="3" custLinFactY="100000" custLinFactNeighborX="1606" custLinFactNeighborY="140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63092-C89C-4F32-B173-AE923E1CA91C}" type="pres">
      <dgm:prSet presAssocID="{53025E5E-F5AB-48FF-89A7-B45110F4879C}" presName="desTx" presStyleLbl="alignAccFollowNode1" presStyleIdx="0" presStyleCnt="3" custLinFactNeighborX="1606" custLinFactNeighborY="-7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73F57-53EF-4DD3-8845-566A573D527B}" type="pres">
      <dgm:prSet presAssocID="{58B6744C-6A42-40FD-875F-8D43173D747D}" presName="space" presStyleCnt="0"/>
      <dgm:spPr/>
    </dgm:pt>
    <dgm:pt modelId="{38538DE1-E348-4C2B-8315-DC28F9064199}" type="pres">
      <dgm:prSet presAssocID="{79DA60F8-D057-4913-9C35-857706FAC151}" presName="composite" presStyleCnt="0"/>
      <dgm:spPr/>
    </dgm:pt>
    <dgm:pt modelId="{A773CD39-AFFB-41CD-A8AC-177CF6DE01D2}" type="pres">
      <dgm:prSet presAssocID="{79DA60F8-D057-4913-9C35-857706FAC151}" presName="parTx" presStyleLbl="alignNode1" presStyleIdx="1" presStyleCnt="3" custLinFactY="100000" custLinFactNeighborX="-1282" custLinFactNeighborY="140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A4935-1B08-473B-B706-9F2BACE6C50E}" type="pres">
      <dgm:prSet presAssocID="{79DA60F8-D057-4913-9C35-857706FAC151}" presName="desTx" presStyleLbl="alignAccFollowNode1" presStyleIdx="1" presStyleCnt="3" custLinFactNeighborX="1567" custLinFactNeighborY="-7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5EB50-549F-43E8-899D-56FE1B91E850}" type="pres">
      <dgm:prSet presAssocID="{2796BF92-8516-48C2-BA7B-C61630912541}" presName="space" presStyleCnt="0"/>
      <dgm:spPr/>
    </dgm:pt>
    <dgm:pt modelId="{51C5390A-7F34-47F7-9D94-B89105D9E905}" type="pres">
      <dgm:prSet presAssocID="{DBF7EEB0-973C-406C-98C9-450FDDEA9ADA}" presName="composite" presStyleCnt="0"/>
      <dgm:spPr/>
    </dgm:pt>
    <dgm:pt modelId="{A796DAEA-2A5B-40A3-9D58-B12511D10182}" type="pres">
      <dgm:prSet presAssocID="{DBF7EEB0-973C-406C-98C9-450FDDEA9ADA}" presName="parTx" presStyleLbl="alignNode1" presStyleIdx="2" presStyleCnt="3" custLinFactY="100000" custLinFactNeighborX="-1321" custLinFactNeighborY="140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9CB89-BC5F-4880-80FC-E6051CCA2D57}" type="pres">
      <dgm:prSet presAssocID="{DBF7EEB0-973C-406C-98C9-450FDDEA9ADA}" presName="desTx" presStyleLbl="alignAccFollowNode1" presStyleIdx="2" presStyleCnt="3" custLinFactNeighborX="-1321" custLinFactNeighborY="-7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349A72-5269-465D-B029-6B2DE2819268}" type="presOf" srcId="{54DB6A0A-5247-406A-AAB3-C3EFC14EE310}" destId="{D49F1632-FC87-48AF-B02E-1C27E0D629EF}" srcOrd="0" destOrd="0" presId="urn:microsoft.com/office/officeart/2005/8/layout/hList1"/>
    <dgm:cxn modelId="{8E9E6A24-9703-4AF0-871A-09D922E7E92E}" srcId="{54DB6A0A-5247-406A-AAB3-C3EFC14EE310}" destId="{DBF7EEB0-973C-406C-98C9-450FDDEA9ADA}" srcOrd="2" destOrd="0" parTransId="{29C91B0A-01CC-48CC-81E5-DC24E9D8837E}" sibTransId="{618615E4-AA74-421F-B39D-79CB878F9301}"/>
    <dgm:cxn modelId="{226C5160-E7B6-46EE-94EE-7E6386AC84F2}" type="presOf" srcId="{798F06FD-61CE-4CB2-B86D-00558AABEC1F}" destId="{F929CB89-BC5F-4880-80FC-E6051CCA2D57}" srcOrd="0" destOrd="0" presId="urn:microsoft.com/office/officeart/2005/8/layout/hList1"/>
    <dgm:cxn modelId="{DCBE6D1A-F206-4F6E-A171-4152254A4293}" type="presOf" srcId="{D3A5A2BA-2466-4EC8-8AB4-F697FD69ECE1}" destId="{F929CB89-BC5F-4880-80FC-E6051CCA2D57}" srcOrd="0" destOrd="1" presId="urn:microsoft.com/office/officeart/2005/8/layout/hList1"/>
    <dgm:cxn modelId="{0B4295DD-DA9A-4325-A148-F74C9371BB13}" type="presOf" srcId="{79DA60F8-D057-4913-9C35-857706FAC151}" destId="{A773CD39-AFFB-41CD-A8AC-177CF6DE01D2}" srcOrd="0" destOrd="0" presId="urn:microsoft.com/office/officeart/2005/8/layout/hList1"/>
    <dgm:cxn modelId="{07845A9A-732B-447C-9BDA-F54329A8ED91}" srcId="{79DA60F8-D057-4913-9C35-857706FAC151}" destId="{C5E1E5CB-7EA2-48E7-91F7-8626FCE74A18}" srcOrd="0" destOrd="0" parTransId="{4E30998B-02A1-47E6-BA25-325D7FCFA835}" sibTransId="{477F8895-10DA-49E1-9D22-AAF7E3D9EF55}"/>
    <dgm:cxn modelId="{D3FBA352-77F6-4B50-9962-9828CFC2CFA2}" srcId="{79DA60F8-D057-4913-9C35-857706FAC151}" destId="{D23A5150-5EFF-46A7-B97E-BE0CB255A7FD}" srcOrd="1" destOrd="0" parTransId="{807F68E4-439A-4BF4-A25E-A75B57153598}" sibTransId="{AF2B9117-BB12-49EE-AB70-379BB3D84A84}"/>
    <dgm:cxn modelId="{4CB9F77D-FF50-4ECF-95D8-82ECB35A547C}" srcId="{DBF7EEB0-973C-406C-98C9-450FDDEA9ADA}" destId="{798F06FD-61CE-4CB2-B86D-00558AABEC1F}" srcOrd="0" destOrd="0" parTransId="{BD1662CD-E9BC-4C8A-A068-CB9C8C803FBE}" sibTransId="{CA2D9078-046F-4338-9EFB-D8F491B876F9}"/>
    <dgm:cxn modelId="{A353E39F-0EC5-4C21-AB49-BB7A16A0B9A7}" srcId="{53025E5E-F5AB-48FF-89A7-B45110F4879C}" destId="{4F60D2D1-92B6-4766-BEF2-BC206DBDE63B}" srcOrd="1" destOrd="0" parTransId="{259074A3-EF45-4C33-B49C-B2781014580C}" sibTransId="{A6438365-F17C-4E03-9897-5AF215FBDE34}"/>
    <dgm:cxn modelId="{55AF1502-1E45-4FB1-9CC1-F63F1FB73A3F}" srcId="{54DB6A0A-5247-406A-AAB3-C3EFC14EE310}" destId="{53025E5E-F5AB-48FF-89A7-B45110F4879C}" srcOrd="0" destOrd="0" parTransId="{12F95C5E-3253-4355-A1A2-2B9DCEABF237}" sibTransId="{58B6744C-6A42-40FD-875F-8D43173D747D}"/>
    <dgm:cxn modelId="{073C2229-B678-4CC4-8827-C50C1C791DFA}" type="presOf" srcId="{53025E5E-F5AB-48FF-89A7-B45110F4879C}" destId="{8B00174D-D0BD-45E5-B26D-40072305B1BC}" srcOrd="0" destOrd="0" presId="urn:microsoft.com/office/officeart/2005/8/layout/hList1"/>
    <dgm:cxn modelId="{30481858-CF4F-4112-B812-24AA91A7356D}" type="presOf" srcId="{DBF7EEB0-973C-406C-98C9-450FDDEA9ADA}" destId="{A796DAEA-2A5B-40A3-9D58-B12511D10182}" srcOrd="0" destOrd="0" presId="urn:microsoft.com/office/officeart/2005/8/layout/hList1"/>
    <dgm:cxn modelId="{92E943E5-0BD7-422B-AA26-1F9AE8647298}" type="presOf" srcId="{4F60D2D1-92B6-4766-BEF2-BC206DBDE63B}" destId="{6BC63092-C89C-4F32-B173-AE923E1CA91C}" srcOrd="0" destOrd="1" presId="urn:microsoft.com/office/officeart/2005/8/layout/hList1"/>
    <dgm:cxn modelId="{ACECBB3F-4B1E-48D7-8599-14EA9810D898}" type="presOf" srcId="{C5E1E5CB-7EA2-48E7-91F7-8626FCE74A18}" destId="{8A7A4935-1B08-473B-B706-9F2BACE6C50E}" srcOrd="0" destOrd="0" presId="urn:microsoft.com/office/officeart/2005/8/layout/hList1"/>
    <dgm:cxn modelId="{15F170EA-386D-402D-8EF1-A7C704282BD3}" type="presOf" srcId="{D23A5150-5EFF-46A7-B97E-BE0CB255A7FD}" destId="{8A7A4935-1B08-473B-B706-9F2BACE6C50E}" srcOrd="0" destOrd="1" presId="urn:microsoft.com/office/officeart/2005/8/layout/hList1"/>
    <dgm:cxn modelId="{AB504C49-0D35-464F-AB27-673CF354F45A}" srcId="{54DB6A0A-5247-406A-AAB3-C3EFC14EE310}" destId="{79DA60F8-D057-4913-9C35-857706FAC151}" srcOrd="1" destOrd="0" parTransId="{0DFCEBF6-4AA1-4DD9-9533-E9BF14B912AE}" sibTransId="{2796BF92-8516-48C2-BA7B-C61630912541}"/>
    <dgm:cxn modelId="{383DEAEC-09FE-4373-96F9-843F4BB59512}" srcId="{53025E5E-F5AB-48FF-89A7-B45110F4879C}" destId="{654538B9-5B7D-4A54-8EB8-A9BCFA64ECB6}" srcOrd="0" destOrd="0" parTransId="{DEDE024C-F55A-4DB5-B400-25A3179D0142}" sibTransId="{EE42E749-7065-4C74-BCA1-A85B68FA0789}"/>
    <dgm:cxn modelId="{BC830DB8-04AC-4639-9031-8E30AD62CCA4}" type="presOf" srcId="{654538B9-5B7D-4A54-8EB8-A9BCFA64ECB6}" destId="{6BC63092-C89C-4F32-B173-AE923E1CA91C}" srcOrd="0" destOrd="0" presId="urn:microsoft.com/office/officeart/2005/8/layout/hList1"/>
    <dgm:cxn modelId="{73D1B5BA-46FC-4EED-8993-0DB5CF31F191}" srcId="{DBF7EEB0-973C-406C-98C9-450FDDEA9ADA}" destId="{D3A5A2BA-2466-4EC8-8AB4-F697FD69ECE1}" srcOrd="1" destOrd="0" parTransId="{60E40DC6-3A94-400A-BF8D-BA96F0B0A699}" sibTransId="{6233B449-12C9-4DC7-AD22-D98F36E1BA57}"/>
    <dgm:cxn modelId="{B026FFED-AF0D-4BCA-81DD-C512A1EA6293}" type="presParOf" srcId="{D49F1632-FC87-48AF-B02E-1C27E0D629EF}" destId="{E0A88C05-1A38-4E8D-9CDF-6550A8DDF022}" srcOrd="0" destOrd="0" presId="urn:microsoft.com/office/officeart/2005/8/layout/hList1"/>
    <dgm:cxn modelId="{EE36BC23-F415-4303-BAD4-07B9814D2CFC}" type="presParOf" srcId="{E0A88C05-1A38-4E8D-9CDF-6550A8DDF022}" destId="{8B00174D-D0BD-45E5-B26D-40072305B1BC}" srcOrd="0" destOrd="0" presId="urn:microsoft.com/office/officeart/2005/8/layout/hList1"/>
    <dgm:cxn modelId="{DA444798-C8D6-49A3-8A55-C8CB1CFDD21B}" type="presParOf" srcId="{E0A88C05-1A38-4E8D-9CDF-6550A8DDF022}" destId="{6BC63092-C89C-4F32-B173-AE923E1CA91C}" srcOrd="1" destOrd="0" presId="urn:microsoft.com/office/officeart/2005/8/layout/hList1"/>
    <dgm:cxn modelId="{7E21D09F-4EC0-4A2C-A1DA-D9D22DF9AFF7}" type="presParOf" srcId="{D49F1632-FC87-48AF-B02E-1C27E0D629EF}" destId="{E7073F57-53EF-4DD3-8845-566A573D527B}" srcOrd="1" destOrd="0" presId="urn:microsoft.com/office/officeart/2005/8/layout/hList1"/>
    <dgm:cxn modelId="{818CE5C2-3DFC-4366-95ED-851EC64F975E}" type="presParOf" srcId="{D49F1632-FC87-48AF-B02E-1C27E0D629EF}" destId="{38538DE1-E348-4C2B-8315-DC28F9064199}" srcOrd="2" destOrd="0" presId="urn:microsoft.com/office/officeart/2005/8/layout/hList1"/>
    <dgm:cxn modelId="{507BBA2E-30BD-4A00-BA6C-2C6B57071ED9}" type="presParOf" srcId="{38538DE1-E348-4C2B-8315-DC28F9064199}" destId="{A773CD39-AFFB-41CD-A8AC-177CF6DE01D2}" srcOrd="0" destOrd="0" presId="urn:microsoft.com/office/officeart/2005/8/layout/hList1"/>
    <dgm:cxn modelId="{CAE812F9-7406-45D0-84B2-AAB701853A01}" type="presParOf" srcId="{38538DE1-E348-4C2B-8315-DC28F9064199}" destId="{8A7A4935-1B08-473B-B706-9F2BACE6C50E}" srcOrd="1" destOrd="0" presId="urn:microsoft.com/office/officeart/2005/8/layout/hList1"/>
    <dgm:cxn modelId="{660B419A-05B5-44D9-8901-ED69D077054F}" type="presParOf" srcId="{D49F1632-FC87-48AF-B02E-1C27E0D629EF}" destId="{5425EB50-549F-43E8-899D-56FE1B91E850}" srcOrd="3" destOrd="0" presId="urn:microsoft.com/office/officeart/2005/8/layout/hList1"/>
    <dgm:cxn modelId="{AA5EE614-73AD-4DCA-B2CC-36C00512E298}" type="presParOf" srcId="{D49F1632-FC87-48AF-B02E-1C27E0D629EF}" destId="{51C5390A-7F34-47F7-9D94-B89105D9E905}" srcOrd="4" destOrd="0" presId="urn:microsoft.com/office/officeart/2005/8/layout/hList1"/>
    <dgm:cxn modelId="{265C46F0-4EA3-46BE-B2BA-94F528D1DF37}" type="presParOf" srcId="{51C5390A-7F34-47F7-9D94-B89105D9E905}" destId="{A796DAEA-2A5B-40A3-9D58-B12511D10182}" srcOrd="0" destOrd="0" presId="urn:microsoft.com/office/officeart/2005/8/layout/hList1"/>
    <dgm:cxn modelId="{C126AB91-EFEF-4F90-8D96-2F76D2DF0770}" type="presParOf" srcId="{51C5390A-7F34-47F7-9D94-B89105D9E905}" destId="{F929CB89-BC5F-4880-80FC-E6051CCA2D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C0C962-2D82-4635-83DA-69D769D0AA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CCCD0F-E89A-4168-9604-62E9D8BE457E}">
      <dgm:prSet phldrT="[Текст]"/>
      <dgm:spPr/>
      <dgm:t>
        <a:bodyPr/>
        <a:lstStyle/>
        <a:p>
          <a:r>
            <a:rPr lang="ru-RU" dirty="0" smtClean="0"/>
            <a:t>Север-юг</a:t>
          </a:r>
          <a:endParaRPr lang="ru-RU" dirty="0"/>
        </a:p>
      </dgm:t>
    </dgm:pt>
    <dgm:pt modelId="{D6D79ABA-44B0-4174-8CBA-E6C39EFEE342}" type="parTrans" cxnId="{595A2221-9DCA-43BC-9103-303FDC6F730C}">
      <dgm:prSet/>
      <dgm:spPr/>
      <dgm:t>
        <a:bodyPr/>
        <a:lstStyle/>
        <a:p>
          <a:endParaRPr lang="ru-RU"/>
        </a:p>
      </dgm:t>
    </dgm:pt>
    <dgm:pt modelId="{D159041C-85B8-43A7-BE36-D07345C7364A}" type="sibTrans" cxnId="{595A2221-9DCA-43BC-9103-303FDC6F730C}">
      <dgm:prSet/>
      <dgm:spPr/>
      <dgm:t>
        <a:bodyPr/>
        <a:lstStyle/>
        <a:p>
          <a:endParaRPr lang="ru-RU"/>
        </a:p>
      </dgm:t>
    </dgm:pt>
    <dgm:pt modelId="{A6B82000-3A80-473B-990A-67EDD7778D50}">
      <dgm:prSet phldrT="[Текст]"/>
      <dgm:spPr/>
      <dgm:t>
        <a:bodyPr/>
        <a:lstStyle/>
        <a:p>
          <a:r>
            <a:rPr lang="ru-RU" dirty="0" smtClean="0"/>
            <a:t>А – обоеполый цветок</a:t>
          </a:r>
          <a:endParaRPr lang="ru-RU" dirty="0"/>
        </a:p>
      </dgm:t>
    </dgm:pt>
    <dgm:pt modelId="{57C078ED-3C96-450D-9EAF-1A3E805B5CF5}" type="parTrans" cxnId="{B3D0CE1A-E174-44F6-AFC2-DB18EC732E6E}">
      <dgm:prSet/>
      <dgm:spPr/>
      <dgm:t>
        <a:bodyPr/>
        <a:lstStyle/>
        <a:p>
          <a:endParaRPr lang="ru-RU"/>
        </a:p>
      </dgm:t>
    </dgm:pt>
    <dgm:pt modelId="{D0F792F2-AA60-4BBA-9258-667977FBC004}" type="sibTrans" cxnId="{B3D0CE1A-E174-44F6-AFC2-DB18EC732E6E}">
      <dgm:prSet/>
      <dgm:spPr/>
      <dgm:t>
        <a:bodyPr/>
        <a:lstStyle/>
        <a:p>
          <a:endParaRPr lang="ru-RU"/>
        </a:p>
      </dgm:t>
    </dgm:pt>
    <dgm:pt modelId="{2D908D77-4B37-4D76-A730-974415798BD3}">
      <dgm:prSet phldrT="[Текст]"/>
      <dgm:spPr/>
      <dgm:t>
        <a:bodyPr/>
        <a:lstStyle/>
        <a:p>
          <a:r>
            <a:rPr lang="ru-RU" dirty="0" smtClean="0"/>
            <a:t>С – цветок тыквы</a:t>
          </a:r>
          <a:endParaRPr lang="ru-RU" dirty="0"/>
        </a:p>
      </dgm:t>
    </dgm:pt>
    <dgm:pt modelId="{583BFE31-B0BF-40A6-A81E-42178EDED85A}" type="parTrans" cxnId="{E7D48F64-C150-414B-A007-389053410C2D}">
      <dgm:prSet/>
      <dgm:spPr/>
      <dgm:t>
        <a:bodyPr/>
        <a:lstStyle/>
        <a:p>
          <a:endParaRPr lang="ru-RU"/>
        </a:p>
      </dgm:t>
    </dgm:pt>
    <dgm:pt modelId="{BE19CF65-16A4-4B53-873F-36DAF3BFCC6E}" type="sibTrans" cxnId="{E7D48F64-C150-414B-A007-389053410C2D}">
      <dgm:prSet/>
      <dgm:spPr/>
      <dgm:t>
        <a:bodyPr/>
        <a:lstStyle/>
        <a:p>
          <a:endParaRPr lang="ru-RU"/>
        </a:p>
      </dgm:t>
    </dgm:pt>
    <dgm:pt modelId="{923A84B4-8FD0-4A29-BC5D-E0CFE3C77AD2}">
      <dgm:prSet phldrT="[Текст]"/>
      <dgm:spPr/>
      <dgm:t>
        <a:bodyPr/>
        <a:lstStyle/>
        <a:p>
          <a:r>
            <a:rPr lang="ru-RU" dirty="0" smtClean="0"/>
            <a:t>Страница-книга</a:t>
          </a:r>
          <a:endParaRPr lang="ru-RU" dirty="0"/>
        </a:p>
      </dgm:t>
    </dgm:pt>
    <dgm:pt modelId="{D605A268-4AD5-4076-BAC6-1980A1908DD7}" type="parTrans" cxnId="{BDD80ED1-CBD3-484F-B396-1C618DB3B892}">
      <dgm:prSet/>
      <dgm:spPr/>
      <dgm:t>
        <a:bodyPr/>
        <a:lstStyle/>
        <a:p>
          <a:endParaRPr lang="ru-RU"/>
        </a:p>
      </dgm:t>
    </dgm:pt>
    <dgm:pt modelId="{87F0D055-5AC8-4625-8A5F-8A6184F95653}" type="sibTrans" cxnId="{BDD80ED1-CBD3-484F-B396-1C618DB3B892}">
      <dgm:prSet/>
      <dgm:spPr/>
      <dgm:t>
        <a:bodyPr/>
        <a:lstStyle/>
        <a:p>
          <a:endParaRPr lang="ru-RU"/>
        </a:p>
      </dgm:t>
    </dgm:pt>
    <dgm:pt modelId="{E659073E-AE69-4335-9FCE-98F19D8284A2}">
      <dgm:prSet phldrT="[Текст]"/>
      <dgm:spPr/>
      <dgm:t>
        <a:bodyPr/>
        <a:lstStyle/>
        <a:p>
          <a:r>
            <a:rPr lang="ru-RU" dirty="0" smtClean="0"/>
            <a:t>Семенная кожура - …</a:t>
          </a:r>
          <a:endParaRPr lang="ru-RU" dirty="0"/>
        </a:p>
      </dgm:t>
    </dgm:pt>
    <dgm:pt modelId="{178DCEF2-21C3-4183-858C-ABBAEBC24B04}" type="parTrans" cxnId="{78DD452E-7461-4546-8F1D-9A7B4EB0DFF5}">
      <dgm:prSet/>
      <dgm:spPr/>
      <dgm:t>
        <a:bodyPr/>
        <a:lstStyle/>
        <a:p>
          <a:endParaRPr lang="ru-RU"/>
        </a:p>
      </dgm:t>
    </dgm:pt>
    <dgm:pt modelId="{8A847A8B-FA7B-4F8A-80D5-DC5773FD6F77}" type="sibTrans" cxnId="{78DD452E-7461-4546-8F1D-9A7B4EB0DFF5}">
      <dgm:prSet/>
      <dgm:spPr/>
      <dgm:t>
        <a:bodyPr/>
        <a:lstStyle/>
        <a:p>
          <a:endParaRPr lang="ru-RU"/>
        </a:p>
      </dgm:t>
    </dgm:pt>
    <dgm:pt modelId="{5D5F6C0F-9540-4B11-8A03-00EDBCB6B185}">
      <dgm:prSet phldrT="[Текст]"/>
      <dgm:spPr/>
      <dgm:t>
        <a:bodyPr/>
        <a:lstStyle/>
        <a:p>
          <a:r>
            <a:rPr lang="ru-RU" dirty="0" smtClean="0"/>
            <a:t>Биология - наука</a:t>
          </a:r>
          <a:endParaRPr lang="ru-RU" dirty="0"/>
        </a:p>
      </dgm:t>
    </dgm:pt>
    <dgm:pt modelId="{F5D1F8AA-6737-40D6-80D3-FB97487F0F24}" type="parTrans" cxnId="{5B83F032-1334-4857-B2B5-3A02FDC3D94B}">
      <dgm:prSet/>
      <dgm:spPr/>
      <dgm:t>
        <a:bodyPr/>
        <a:lstStyle/>
        <a:p>
          <a:endParaRPr lang="ru-RU"/>
        </a:p>
      </dgm:t>
    </dgm:pt>
    <dgm:pt modelId="{B2ECF3AC-EA30-4EB4-A26B-BBEFFCA1D89D}" type="sibTrans" cxnId="{5B83F032-1334-4857-B2B5-3A02FDC3D94B}">
      <dgm:prSet/>
      <dgm:spPr/>
      <dgm:t>
        <a:bodyPr/>
        <a:lstStyle/>
        <a:p>
          <a:endParaRPr lang="ru-RU"/>
        </a:p>
      </dgm:t>
    </dgm:pt>
    <dgm:pt modelId="{A2FD5902-8DDD-4753-85B2-7D74D60CE689}">
      <dgm:prSet phldrT="[Текст]"/>
      <dgm:spPr/>
      <dgm:t>
        <a:bodyPr/>
        <a:lstStyle/>
        <a:p>
          <a:r>
            <a:rPr lang="ru-RU" dirty="0" smtClean="0"/>
            <a:t>Цветок - …</a:t>
          </a:r>
          <a:endParaRPr lang="ru-RU" dirty="0"/>
        </a:p>
      </dgm:t>
    </dgm:pt>
    <dgm:pt modelId="{11E67C8F-E6A5-442C-B9D3-791A5EC7C2C4}" type="parTrans" cxnId="{171ED2E2-CE98-41DD-817F-704B41D012B1}">
      <dgm:prSet/>
      <dgm:spPr/>
      <dgm:t>
        <a:bodyPr/>
        <a:lstStyle/>
        <a:p>
          <a:endParaRPr lang="ru-RU"/>
        </a:p>
      </dgm:t>
    </dgm:pt>
    <dgm:pt modelId="{46BF24AE-BD2E-4F2E-9D2A-C360E295EEE0}" type="sibTrans" cxnId="{171ED2E2-CE98-41DD-817F-704B41D012B1}">
      <dgm:prSet/>
      <dgm:spPr/>
      <dgm:t>
        <a:bodyPr/>
        <a:lstStyle/>
        <a:p>
          <a:endParaRPr lang="ru-RU"/>
        </a:p>
      </dgm:t>
    </dgm:pt>
    <dgm:pt modelId="{B7ED46D9-0B7C-4278-A0B2-72FCDC2FCB2E}">
      <dgm:prSet phldrT="[Текст]"/>
      <dgm:spPr/>
      <dgm:t>
        <a:bodyPr/>
        <a:lstStyle/>
        <a:p>
          <a:r>
            <a:rPr lang="ru-RU" dirty="0" smtClean="0"/>
            <a:t>С - тычинки </a:t>
          </a:r>
          <a:endParaRPr lang="ru-RU" dirty="0"/>
        </a:p>
      </dgm:t>
    </dgm:pt>
    <dgm:pt modelId="{C96BBF15-9694-4F1E-886A-023482BBD930}" type="parTrans" cxnId="{75C2A52B-12DD-40E3-9E1A-70B488F6AAD8}">
      <dgm:prSet/>
      <dgm:spPr/>
      <dgm:t>
        <a:bodyPr/>
        <a:lstStyle/>
        <a:p>
          <a:endParaRPr lang="ru-RU"/>
        </a:p>
      </dgm:t>
    </dgm:pt>
    <dgm:pt modelId="{3B69D749-8AD5-48CB-A60D-717348B11CDC}" type="sibTrans" cxnId="{75C2A52B-12DD-40E3-9E1A-70B488F6AAD8}">
      <dgm:prSet/>
      <dgm:spPr/>
      <dgm:t>
        <a:bodyPr/>
        <a:lstStyle/>
        <a:p>
          <a:endParaRPr lang="ru-RU"/>
        </a:p>
      </dgm:t>
    </dgm:pt>
    <dgm:pt modelId="{CAA0751A-9D77-4D75-90B2-7722A86A1BBA}">
      <dgm:prSet phldrT="[Текст]"/>
      <dgm:spPr/>
      <dgm:t>
        <a:bodyPr/>
        <a:lstStyle/>
        <a:p>
          <a:r>
            <a:rPr lang="ru-RU" dirty="0" smtClean="0"/>
            <a:t>Б - цветок</a:t>
          </a:r>
          <a:endParaRPr lang="ru-RU" dirty="0"/>
        </a:p>
      </dgm:t>
    </dgm:pt>
    <dgm:pt modelId="{CE42E811-CCEA-4096-9715-79970B291746}" type="parTrans" cxnId="{D919BCA2-AA95-46EB-B924-DB37C2BAA375}">
      <dgm:prSet/>
      <dgm:spPr/>
      <dgm:t>
        <a:bodyPr/>
        <a:lstStyle/>
        <a:p>
          <a:endParaRPr lang="ru-RU"/>
        </a:p>
      </dgm:t>
    </dgm:pt>
    <dgm:pt modelId="{7152478A-3983-41D6-8893-EE79C6B19546}" type="sibTrans" cxnId="{D919BCA2-AA95-46EB-B924-DB37C2BAA375}">
      <dgm:prSet/>
      <dgm:spPr/>
      <dgm:t>
        <a:bodyPr/>
        <a:lstStyle/>
        <a:p>
          <a:endParaRPr lang="ru-RU"/>
        </a:p>
      </dgm:t>
    </dgm:pt>
    <dgm:pt modelId="{2A2C134E-33CF-403B-A9D6-415CD256F306}">
      <dgm:prSet phldrT="[Текст]"/>
      <dgm:spPr/>
      <dgm:t>
        <a:bodyPr/>
        <a:lstStyle/>
        <a:p>
          <a:r>
            <a:rPr lang="ru-RU" b="1" dirty="0" smtClean="0"/>
            <a:t>Однополый цветок - ….</a:t>
          </a:r>
          <a:endParaRPr lang="ru-RU" b="1" dirty="0"/>
        </a:p>
      </dgm:t>
    </dgm:pt>
    <dgm:pt modelId="{558CC35E-A0BF-4E25-BCBC-9DFCA03FA9FF}" type="parTrans" cxnId="{BE7B8B9D-5F0F-4F9C-BC22-553BB2FA95FF}">
      <dgm:prSet/>
      <dgm:spPr/>
      <dgm:t>
        <a:bodyPr/>
        <a:lstStyle/>
        <a:p>
          <a:endParaRPr lang="ru-RU"/>
        </a:p>
      </dgm:t>
    </dgm:pt>
    <dgm:pt modelId="{F9933CC9-3789-47E9-ABD7-3C19D397762A}" type="sibTrans" cxnId="{BE7B8B9D-5F0F-4F9C-BC22-553BB2FA95FF}">
      <dgm:prSet/>
      <dgm:spPr/>
      <dgm:t>
        <a:bodyPr/>
        <a:lstStyle/>
        <a:p>
          <a:endParaRPr lang="ru-RU"/>
        </a:p>
      </dgm:t>
    </dgm:pt>
    <dgm:pt modelId="{DFE0C061-6664-4713-8475-5488D06D6F4B}">
      <dgm:prSet phldrT="[Текст]"/>
      <dgm:spPr/>
      <dgm:t>
        <a:bodyPr/>
        <a:lstStyle/>
        <a:p>
          <a:r>
            <a:rPr lang="ru-RU" dirty="0" smtClean="0"/>
            <a:t>А – защита от высыхания и механических повреждений</a:t>
          </a:r>
          <a:endParaRPr lang="ru-RU" dirty="0"/>
        </a:p>
      </dgm:t>
    </dgm:pt>
    <dgm:pt modelId="{5F945EE7-5224-4405-82FA-99509D2E7BB9}" type="parTrans" cxnId="{14173458-F998-475C-ABD8-117EE45598AF}">
      <dgm:prSet/>
      <dgm:spPr/>
    </dgm:pt>
    <dgm:pt modelId="{193F8878-D272-4227-A82F-DFB76B66C28E}" type="sibTrans" cxnId="{14173458-F998-475C-ABD8-117EE45598AF}">
      <dgm:prSet/>
      <dgm:spPr/>
    </dgm:pt>
    <dgm:pt modelId="{712A6471-E429-4B31-A447-773237565FAF}">
      <dgm:prSet phldrT="[Текст]"/>
      <dgm:spPr/>
      <dgm:t>
        <a:bodyPr/>
        <a:lstStyle/>
        <a:p>
          <a:r>
            <a:rPr lang="ru-RU" dirty="0" smtClean="0"/>
            <a:t>Б – наружная оболочка семени</a:t>
          </a:r>
          <a:endParaRPr lang="ru-RU" dirty="0"/>
        </a:p>
      </dgm:t>
    </dgm:pt>
    <dgm:pt modelId="{14BE7A68-D36B-4B5D-8B94-93A2AAA40F0E}" type="parTrans" cxnId="{B05A98BD-6589-4F42-ACEA-0DB82180B51B}">
      <dgm:prSet/>
      <dgm:spPr/>
    </dgm:pt>
    <dgm:pt modelId="{27A51AFC-12A2-4BFF-B63C-B86756109392}" type="sibTrans" cxnId="{B05A98BD-6589-4F42-ACEA-0DB82180B51B}">
      <dgm:prSet/>
      <dgm:spPr/>
    </dgm:pt>
    <dgm:pt modelId="{6FA72B32-8424-4204-8C00-3F671320EAAE}">
      <dgm:prSet phldrT="[Текст]"/>
      <dgm:spPr/>
      <dgm:t>
        <a:bodyPr/>
        <a:lstStyle/>
        <a:p>
          <a:r>
            <a:rPr lang="ru-RU" dirty="0" smtClean="0"/>
            <a:t>С - семя</a:t>
          </a:r>
          <a:endParaRPr lang="ru-RU" dirty="0"/>
        </a:p>
      </dgm:t>
    </dgm:pt>
    <dgm:pt modelId="{77575D7C-DCCE-42BB-920A-8CB866DB7676}" type="parTrans" cxnId="{5622F460-AEE4-4816-8FA9-7BC0C87B2070}">
      <dgm:prSet/>
      <dgm:spPr/>
    </dgm:pt>
    <dgm:pt modelId="{E7C95CC0-B80A-4C69-A420-9DCAB6B3B29D}" type="sibTrans" cxnId="{5622F460-AEE4-4816-8FA9-7BC0C87B2070}">
      <dgm:prSet/>
      <dgm:spPr/>
    </dgm:pt>
    <dgm:pt modelId="{DA5FD8DB-97AC-40BC-A8B1-F61442AC32B3}">
      <dgm:prSet phldrT="[Текст]"/>
      <dgm:spPr/>
      <dgm:t>
        <a:bodyPr/>
        <a:lstStyle/>
        <a:p>
          <a:r>
            <a:rPr lang="ru-RU" dirty="0" smtClean="0"/>
            <a:t>А – цветки вишни</a:t>
          </a:r>
          <a:endParaRPr lang="ru-RU" dirty="0"/>
        </a:p>
      </dgm:t>
    </dgm:pt>
    <dgm:pt modelId="{3AA4A764-CA39-486D-B484-11DD0C164A30}" type="parTrans" cxnId="{9D4F1B03-A352-45AB-AE4A-8D175DCCD04C}">
      <dgm:prSet/>
      <dgm:spPr/>
    </dgm:pt>
    <dgm:pt modelId="{B7CE663D-B488-4E89-991D-8C440F6C5477}" type="sibTrans" cxnId="{9D4F1B03-A352-45AB-AE4A-8D175DCCD04C}">
      <dgm:prSet/>
      <dgm:spPr/>
    </dgm:pt>
    <dgm:pt modelId="{800435E3-616B-4382-9241-E8322680DCE9}">
      <dgm:prSet phldrT="[Текст]"/>
      <dgm:spPr/>
      <dgm:t>
        <a:bodyPr/>
        <a:lstStyle/>
        <a:p>
          <a:r>
            <a:rPr lang="ru-RU" dirty="0" smtClean="0"/>
            <a:t>Б - генеративный орган</a:t>
          </a:r>
          <a:endParaRPr lang="ru-RU" dirty="0"/>
        </a:p>
      </dgm:t>
    </dgm:pt>
    <dgm:pt modelId="{F1D6B562-B969-4227-B281-5A2CCB28483E}" type="parTrans" cxnId="{279AE528-C52C-4B61-9256-3C942D329AB0}">
      <dgm:prSet/>
      <dgm:spPr/>
    </dgm:pt>
    <dgm:pt modelId="{6D185973-676A-4E1A-9171-42427CD3918F}" type="sibTrans" cxnId="{279AE528-C52C-4B61-9256-3C942D329AB0}">
      <dgm:prSet/>
      <dgm:spPr/>
    </dgm:pt>
    <dgm:pt modelId="{33F66429-58CC-44ED-827E-09BC08E9101C}" type="pres">
      <dgm:prSet presAssocID="{24C0C962-2D82-4635-83DA-69D769D0AA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8726B0-A2AC-4A14-809B-2DC928271861}" type="pres">
      <dgm:prSet presAssocID="{9ACCCD0F-E89A-4168-9604-62E9D8BE457E}" presName="linNode" presStyleCnt="0"/>
      <dgm:spPr/>
    </dgm:pt>
    <dgm:pt modelId="{8884F677-B3DD-45FC-A14D-F1D7CC983D45}" type="pres">
      <dgm:prSet presAssocID="{9ACCCD0F-E89A-4168-9604-62E9D8BE457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95141-1504-4AFD-B4DB-D8CB5D9523F3}" type="pres">
      <dgm:prSet presAssocID="{9ACCCD0F-E89A-4168-9604-62E9D8BE457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22E1A-9040-4111-A662-DF3E8AF9E613}" type="pres">
      <dgm:prSet presAssocID="{D159041C-85B8-43A7-BE36-D07345C7364A}" presName="sp" presStyleCnt="0"/>
      <dgm:spPr/>
    </dgm:pt>
    <dgm:pt modelId="{125AC657-B4C7-400C-8B1F-FF06AD79D941}" type="pres">
      <dgm:prSet presAssocID="{923A84B4-8FD0-4A29-BC5D-E0CFE3C77AD2}" presName="linNode" presStyleCnt="0"/>
      <dgm:spPr/>
    </dgm:pt>
    <dgm:pt modelId="{CC80B06C-DC53-441D-ACED-37237396750F}" type="pres">
      <dgm:prSet presAssocID="{923A84B4-8FD0-4A29-BC5D-E0CFE3C77A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D8A0-5BA1-4E2F-9658-5D0148161996}" type="pres">
      <dgm:prSet presAssocID="{923A84B4-8FD0-4A29-BC5D-E0CFE3C77A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5B845-5425-4B0E-A4E9-26AF3C50B09D}" type="pres">
      <dgm:prSet presAssocID="{87F0D055-5AC8-4625-8A5F-8A6184F95653}" presName="sp" presStyleCnt="0"/>
      <dgm:spPr/>
    </dgm:pt>
    <dgm:pt modelId="{CEDA2B21-2B8C-433D-AF27-C6F0D2D33F10}" type="pres">
      <dgm:prSet presAssocID="{5D5F6C0F-9540-4B11-8A03-00EDBCB6B185}" presName="linNode" presStyleCnt="0"/>
      <dgm:spPr/>
    </dgm:pt>
    <dgm:pt modelId="{033E07AD-454A-4FF1-BB4C-3E13F6C8DA2D}" type="pres">
      <dgm:prSet presAssocID="{5D5F6C0F-9540-4B11-8A03-00EDBCB6B1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161B7-7EBE-47CE-8ABB-2B12728B8E60}" type="pres">
      <dgm:prSet presAssocID="{5D5F6C0F-9540-4B11-8A03-00EDBCB6B18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ACA96-D147-4D0B-8B73-017C4939ED25}" type="presOf" srcId="{24C0C962-2D82-4635-83DA-69D769D0AAA5}" destId="{33F66429-58CC-44ED-827E-09BC08E9101C}" srcOrd="0" destOrd="0" presId="urn:microsoft.com/office/officeart/2005/8/layout/vList5"/>
    <dgm:cxn modelId="{5FF36929-1073-4DC3-8A85-56C5718F5054}" type="presOf" srcId="{A2FD5902-8DDD-4753-85B2-7D74D60CE689}" destId="{934161B7-7EBE-47CE-8ABB-2B12728B8E60}" srcOrd="0" destOrd="0" presId="urn:microsoft.com/office/officeart/2005/8/layout/vList5"/>
    <dgm:cxn modelId="{14173458-F998-475C-ABD8-117EE45598AF}" srcId="{923A84B4-8FD0-4A29-BC5D-E0CFE3C77AD2}" destId="{DFE0C061-6664-4713-8475-5488D06D6F4B}" srcOrd="1" destOrd="0" parTransId="{5F945EE7-5224-4405-82FA-99509D2E7BB9}" sibTransId="{193F8878-D272-4227-A82F-DFB76B66C28E}"/>
    <dgm:cxn modelId="{B3D0CE1A-E174-44F6-AFC2-DB18EC732E6E}" srcId="{9ACCCD0F-E89A-4168-9604-62E9D8BE457E}" destId="{A6B82000-3A80-473B-990A-67EDD7778D50}" srcOrd="1" destOrd="0" parTransId="{57C078ED-3C96-450D-9EAF-1A3E805B5CF5}" sibTransId="{D0F792F2-AA60-4BBA-9258-667977FBC004}"/>
    <dgm:cxn modelId="{20D1144F-F924-4D45-AE81-FB2548D8D149}" type="presOf" srcId="{800435E3-616B-4382-9241-E8322680DCE9}" destId="{934161B7-7EBE-47CE-8ABB-2B12728B8E60}" srcOrd="0" destOrd="2" presId="urn:microsoft.com/office/officeart/2005/8/layout/vList5"/>
    <dgm:cxn modelId="{B05A98BD-6589-4F42-ACEA-0DB82180B51B}" srcId="{923A84B4-8FD0-4A29-BC5D-E0CFE3C77AD2}" destId="{712A6471-E429-4B31-A447-773237565FAF}" srcOrd="2" destOrd="0" parTransId="{14BE7A68-D36B-4B5D-8B94-93A2AAA40F0E}" sibTransId="{27A51AFC-12A2-4BFF-B63C-B86756109392}"/>
    <dgm:cxn modelId="{E6F7EC91-75BC-421D-929A-325264A8CD57}" type="presOf" srcId="{CAA0751A-9D77-4D75-90B2-7722A86A1BBA}" destId="{E9495141-1504-4AFD-B4DB-D8CB5D9523F3}" srcOrd="0" destOrd="2" presId="urn:microsoft.com/office/officeart/2005/8/layout/vList5"/>
    <dgm:cxn modelId="{75C2A52B-12DD-40E3-9E1A-70B488F6AAD8}" srcId="{5D5F6C0F-9540-4B11-8A03-00EDBCB6B185}" destId="{B7ED46D9-0B7C-4278-A0B2-72FCDC2FCB2E}" srcOrd="3" destOrd="0" parTransId="{C96BBF15-9694-4F1E-886A-023482BBD930}" sibTransId="{3B69D749-8AD5-48CB-A60D-717348B11CDC}"/>
    <dgm:cxn modelId="{171ED2E2-CE98-41DD-817F-704B41D012B1}" srcId="{5D5F6C0F-9540-4B11-8A03-00EDBCB6B185}" destId="{A2FD5902-8DDD-4753-85B2-7D74D60CE689}" srcOrd="0" destOrd="0" parTransId="{11E67C8F-E6A5-442C-B9D3-791A5EC7C2C4}" sibTransId="{46BF24AE-BD2E-4F2E-9D2A-C360E295EEE0}"/>
    <dgm:cxn modelId="{F6BDC8A8-E2C3-4762-B8E6-9619C896970E}" type="presOf" srcId="{DFE0C061-6664-4713-8475-5488D06D6F4B}" destId="{8F48D8A0-5BA1-4E2F-9658-5D0148161996}" srcOrd="0" destOrd="1" presId="urn:microsoft.com/office/officeart/2005/8/layout/vList5"/>
    <dgm:cxn modelId="{D919BCA2-AA95-46EB-B924-DB37C2BAA375}" srcId="{9ACCCD0F-E89A-4168-9604-62E9D8BE457E}" destId="{CAA0751A-9D77-4D75-90B2-7722A86A1BBA}" srcOrd="2" destOrd="0" parTransId="{CE42E811-CCEA-4096-9715-79970B291746}" sibTransId="{7152478A-3983-41D6-8893-EE79C6B19546}"/>
    <dgm:cxn modelId="{8540599F-B61A-4590-9F52-CC5EA40D486D}" type="presOf" srcId="{E659073E-AE69-4335-9FCE-98F19D8284A2}" destId="{8F48D8A0-5BA1-4E2F-9658-5D0148161996}" srcOrd="0" destOrd="0" presId="urn:microsoft.com/office/officeart/2005/8/layout/vList5"/>
    <dgm:cxn modelId="{595A2221-9DCA-43BC-9103-303FDC6F730C}" srcId="{24C0C962-2D82-4635-83DA-69D769D0AAA5}" destId="{9ACCCD0F-E89A-4168-9604-62E9D8BE457E}" srcOrd="0" destOrd="0" parTransId="{D6D79ABA-44B0-4174-8CBA-E6C39EFEE342}" sibTransId="{D159041C-85B8-43A7-BE36-D07345C7364A}"/>
    <dgm:cxn modelId="{279AE528-C52C-4B61-9256-3C942D329AB0}" srcId="{5D5F6C0F-9540-4B11-8A03-00EDBCB6B185}" destId="{800435E3-616B-4382-9241-E8322680DCE9}" srcOrd="2" destOrd="0" parTransId="{F1D6B562-B969-4227-B281-5A2CCB28483E}" sibTransId="{6D185973-676A-4E1A-9171-42427CD3918F}"/>
    <dgm:cxn modelId="{E7F6CBB7-0374-45F6-9E04-DEC75DF458FA}" type="presOf" srcId="{A6B82000-3A80-473B-990A-67EDD7778D50}" destId="{E9495141-1504-4AFD-B4DB-D8CB5D9523F3}" srcOrd="0" destOrd="1" presId="urn:microsoft.com/office/officeart/2005/8/layout/vList5"/>
    <dgm:cxn modelId="{5E6C8ABF-4E98-46A7-9835-900F37599B82}" type="presOf" srcId="{2D908D77-4B37-4D76-A730-974415798BD3}" destId="{E9495141-1504-4AFD-B4DB-D8CB5D9523F3}" srcOrd="0" destOrd="3" presId="urn:microsoft.com/office/officeart/2005/8/layout/vList5"/>
    <dgm:cxn modelId="{4338DAB4-8538-472C-9C26-43B66ABFA328}" type="presOf" srcId="{6FA72B32-8424-4204-8C00-3F671320EAAE}" destId="{8F48D8A0-5BA1-4E2F-9658-5D0148161996}" srcOrd="0" destOrd="3" presId="urn:microsoft.com/office/officeart/2005/8/layout/vList5"/>
    <dgm:cxn modelId="{E7D48F64-C150-414B-A007-389053410C2D}" srcId="{9ACCCD0F-E89A-4168-9604-62E9D8BE457E}" destId="{2D908D77-4B37-4D76-A730-974415798BD3}" srcOrd="3" destOrd="0" parTransId="{583BFE31-B0BF-40A6-A81E-42178EDED85A}" sibTransId="{BE19CF65-16A4-4B53-873F-36DAF3BFCC6E}"/>
    <dgm:cxn modelId="{8D7F89E0-99E9-41BB-A21D-C1248ABBFC6A}" type="presOf" srcId="{9ACCCD0F-E89A-4168-9604-62E9D8BE457E}" destId="{8884F677-B3DD-45FC-A14D-F1D7CC983D45}" srcOrd="0" destOrd="0" presId="urn:microsoft.com/office/officeart/2005/8/layout/vList5"/>
    <dgm:cxn modelId="{5C52BE48-CEED-425F-8BAA-200AA84C544A}" type="presOf" srcId="{5D5F6C0F-9540-4B11-8A03-00EDBCB6B185}" destId="{033E07AD-454A-4FF1-BB4C-3E13F6C8DA2D}" srcOrd="0" destOrd="0" presId="urn:microsoft.com/office/officeart/2005/8/layout/vList5"/>
    <dgm:cxn modelId="{23185457-A08C-4D9A-A9D7-539E8783D8A8}" type="presOf" srcId="{2A2C134E-33CF-403B-A9D6-415CD256F306}" destId="{E9495141-1504-4AFD-B4DB-D8CB5D9523F3}" srcOrd="0" destOrd="0" presId="urn:microsoft.com/office/officeart/2005/8/layout/vList5"/>
    <dgm:cxn modelId="{F8AB6F7A-F80F-4ED0-9E2A-0F2A89B46FDC}" type="presOf" srcId="{B7ED46D9-0B7C-4278-A0B2-72FCDC2FCB2E}" destId="{934161B7-7EBE-47CE-8ABB-2B12728B8E60}" srcOrd="0" destOrd="3" presId="urn:microsoft.com/office/officeart/2005/8/layout/vList5"/>
    <dgm:cxn modelId="{007171B6-F759-4C12-B8C9-DE4854D7D609}" type="presOf" srcId="{923A84B4-8FD0-4A29-BC5D-E0CFE3C77AD2}" destId="{CC80B06C-DC53-441D-ACED-37237396750F}" srcOrd="0" destOrd="0" presId="urn:microsoft.com/office/officeart/2005/8/layout/vList5"/>
    <dgm:cxn modelId="{78DD452E-7461-4546-8F1D-9A7B4EB0DFF5}" srcId="{923A84B4-8FD0-4A29-BC5D-E0CFE3C77AD2}" destId="{E659073E-AE69-4335-9FCE-98F19D8284A2}" srcOrd="0" destOrd="0" parTransId="{178DCEF2-21C3-4183-858C-ABBAEBC24B04}" sibTransId="{8A847A8B-FA7B-4F8A-80D5-DC5773FD6F77}"/>
    <dgm:cxn modelId="{BE7B8B9D-5F0F-4F9C-BC22-553BB2FA95FF}" srcId="{9ACCCD0F-E89A-4168-9604-62E9D8BE457E}" destId="{2A2C134E-33CF-403B-A9D6-415CD256F306}" srcOrd="0" destOrd="0" parTransId="{558CC35E-A0BF-4E25-BCBC-9DFCA03FA9FF}" sibTransId="{F9933CC9-3789-47E9-ABD7-3C19D397762A}"/>
    <dgm:cxn modelId="{5622F460-AEE4-4816-8FA9-7BC0C87B2070}" srcId="{923A84B4-8FD0-4A29-BC5D-E0CFE3C77AD2}" destId="{6FA72B32-8424-4204-8C00-3F671320EAAE}" srcOrd="3" destOrd="0" parTransId="{77575D7C-DCCE-42BB-920A-8CB866DB7676}" sibTransId="{E7C95CC0-B80A-4C69-A420-9DCAB6B3B29D}"/>
    <dgm:cxn modelId="{5EF4BB6B-763F-4E56-819D-C9D4CEDCA1B6}" type="presOf" srcId="{712A6471-E429-4B31-A447-773237565FAF}" destId="{8F48D8A0-5BA1-4E2F-9658-5D0148161996}" srcOrd="0" destOrd="2" presId="urn:microsoft.com/office/officeart/2005/8/layout/vList5"/>
    <dgm:cxn modelId="{5B83F032-1334-4857-B2B5-3A02FDC3D94B}" srcId="{24C0C962-2D82-4635-83DA-69D769D0AAA5}" destId="{5D5F6C0F-9540-4B11-8A03-00EDBCB6B185}" srcOrd="2" destOrd="0" parTransId="{F5D1F8AA-6737-40D6-80D3-FB97487F0F24}" sibTransId="{B2ECF3AC-EA30-4EB4-A26B-BBEFFCA1D89D}"/>
    <dgm:cxn modelId="{BDD80ED1-CBD3-484F-B396-1C618DB3B892}" srcId="{24C0C962-2D82-4635-83DA-69D769D0AAA5}" destId="{923A84B4-8FD0-4A29-BC5D-E0CFE3C77AD2}" srcOrd="1" destOrd="0" parTransId="{D605A268-4AD5-4076-BAC6-1980A1908DD7}" sibTransId="{87F0D055-5AC8-4625-8A5F-8A6184F95653}"/>
    <dgm:cxn modelId="{DE618B60-4A74-4C59-945F-254971985C57}" type="presOf" srcId="{DA5FD8DB-97AC-40BC-A8B1-F61442AC32B3}" destId="{934161B7-7EBE-47CE-8ABB-2B12728B8E60}" srcOrd="0" destOrd="1" presId="urn:microsoft.com/office/officeart/2005/8/layout/vList5"/>
    <dgm:cxn modelId="{9D4F1B03-A352-45AB-AE4A-8D175DCCD04C}" srcId="{5D5F6C0F-9540-4B11-8A03-00EDBCB6B185}" destId="{DA5FD8DB-97AC-40BC-A8B1-F61442AC32B3}" srcOrd="1" destOrd="0" parTransId="{3AA4A764-CA39-486D-B484-11DD0C164A30}" sibTransId="{B7CE663D-B488-4E89-991D-8C440F6C5477}"/>
    <dgm:cxn modelId="{B8E7310B-A6AE-4522-B436-00AE9D4B39AF}" type="presParOf" srcId="{33F66429-58CC-44ED-827E-09BC08E9101C}" destId="{B98726B0-A2AC-4A14-809B-2DC928271861}" srcOrd="0" destOrd="0" presId="urn:microsoft.com/office/officeart/2005/8/layout/vList5"/>
    <dgm:cxn modelId="{4B669992-E4A8-4CAF-98E7-B1635E2FDD9B}" type="presParOf" srcId="{B98726B0-A2AC-4A14-809B-2DC928271861}" destId="{8884F677-B3DD-45FC-A14D-F1D7CC983D45}" srcOrd="0" destOrd="0" presId="urn:microsoft.com/office/officeart/2005/8/layout/vList5"/>
    <dgm:cxn modelId="{5444BA24-0006-4B6B-881B-11645B77C13C}" type="presParOf" srcId="{B98726B0-A2AC-4A14-809B-2DC928271861}" destId="{E9495141-1504-4AFD-B4DB-D8CB5D9523F3}" srcOrd="1" destOrd="0" presId="urn:microsoft.com/office/officeart/2005/8/layout/vList5"/>
    <dgm:cxn modelId="{996383A9-9621-436A-BCBE-FE8733440FDA}" type="presParOf" srcId="{33F66429-58CC-44ED-827E-09BC08E9101C}" destId="{D7322E1A-9040-4111-A662-DF3E8AF9E613}" srcOrd="1" destOrd="0" presId="urn:microsoft.com/office/officeart/2005/8/layout/vList5"/>
    <dgm:cxn modelId="{9C6DBFDE-979D-406F-A372-B40A8C517FA0}" type="presParOf" srcId="{33F66429-58CC-44ED-827E-09BC08E9101C}" destId="{125AC657-B4C7-400C-8B1F-FF06AD79D941}" srcOrd="2" destOrd="0" presId="urn:microsoft.com/office/officeart/2005/8/layout/vList5"/>
    <dgm:cxn modelId="{4E62C5B0-9CF5-4A4C-B06D-2C6664D76EB1}" type="presParOf" srcId="{125AC657-B4C7-400C-8B1F-FF06AD79D941}" destId="{CC80B06C-DC53-441D-ACED-37237396750F}" srcOrd="0" destOrd="0" presId="urn:microsoft.com/office/officeart/2005/8/layout/vList5"/>
    <dgm:cxn modelId="{FBE255A1-A7E4-4CB2-A780-682F2FD7B2BD}" type="presParOf" srcId="{125AC657-B4C7-400C-8B1F-FF06AD79D941}" destId="{8F48D8A0-5BA1-4E2F-9658-5D0148161996}" srcOrd="1" destOrd="0" presId="urn:microsoft.com/office/officeart/2005/8/layout/vList5"/>
    <dgm:cxn modelId="{859960AA-E04F-44ED-957B-35E6C9933478}" type="presParOf" srcId="{33F66429-58CC-44ED-827E-09BC08E9101C}" destId="{2FD5B845-5425-4B0E-A4E9-26AF3C50B09D}" srcOrd="3" destOrd="0" presId="urn:microsoft.com/office/officeart/2005/8/layout/vList5"/>
    <dgm:cxn modelId="{719FB0BE-0FEC-4DA2-BCF3-CC12A3C20577}" type="presParOf" srcId="{33F66429-58CC-44ED-827E-09BC08E9101C}" destId="{CEDA2B21-2B8C-433D-AF27-C6F0D2D33F10}" srcOrd="4" destOrd="0" presId="urn:microsoft.com/office/officeart/2005/8/layout/vList5"/>
    <dgm:cxn modelId="{FE8FEB15-1837-4CC0-987D-3529A891877A}" type="presParOf" srcId="{CEDA2B21-2B8C-433D-AF27-C6F0D2D33F10}" destId="{033E07AD-454A-4FF1-BB4C-3E13F6C8DA2D}" srcOrd="0" destOrd="0" presId="urn:microsoft.com/office/officeart/2005/8/layout/vList5"/>
    <dgm:cxn modelId="{95AC081E-ABB3-4318-99DF-6DB725B6C781}" type="presParOf" srcId="{CEDA2B21-2B8C-433D-AF27-C6F0D2D33F10}" destId="{934161B7-7EBE-47CE-8ABB-2B12728B8E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2BC20C-AF04-49B9-B758-371A61F51BC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967C0F-782E-48D5-B40A-AF95773472FA}">
      <dgm:prSet phldrT="[Текст]"/>
      <dgm:spPr/>
      <dgm:t>
        <a:bodyPr/>
        <a:lstStyle/>
        <a:p>
          <a:r>
            <a:rPr lang="ru-RU" dirty="0" smtClean="0"/>
            <a:t>В - Цветок</a:t>
          </a:r>
          <a:endParaRPr lang="ru-RU" dirty="0"/>
        </a:p>
      </dgm:t>
    </dgm:pt>
    <dgm:pt modelId="{C7F8EC70-A20B-4710-823F-F01EE712FDFE}" type="parTrans" cxnId="{DB83BB45-A83A-4D21-8DC8-40373203D2A5}">
      <dgm:prSet/>
      <dgm:spPr/>
      <dgm:t>
        <a:bodyPr/>
        <a:lstStyle/>
        <a:p>
          <a:endParaRPr lang="ru-RU"/>
        </a:p>
      </dgm:t>
    </dgm:pt>
    <dgm:pt modelId="{10C20D52-C0B1-4A2E-A9B8-D848D063E0D0}" type="sibTrans" cxnId="{DB83BB45-A83A-4D21-8DC8-40373203D2A5}">
      <dgm:prSet/>
      <dgm:spPr/>
      <dgm:t>
        <a:bodyPr/>
        <a:lstStyle/>
        <a:p>
          <a:endParaRPr lang="ru-RU"/>
        </a:p>
      </dgm:t>
    </dgm:pt>
    <dgm:pt modelId="{EA17DD81-7440-41C1-8A94-29BD3B024B76}">
      <dgm:prSet phldrT="[Текст]"/>
      <dgm:spPr/>
      <dgm:t>
        <a:bodyPr/>
        <a:lstStyle/>
        <a:p>
          <a:r>
            <a:rPr lang="ru-RU" dirty="0" smtClean="0"/>
            <a:t>Б - Пестик </a:t>
          </a:r>
          <a:endParaRPr lang="ru-RU" dirty="0"/>
        </a:p>
      </dgm:t>
    </dgm:pt>
    <dgm:pt modelId="{3C468FF6-16B9-4518-BDB3-C0A177C59C42}" type="parTrans" cxnId="{E2098599-023E-4892-8F62-CE4AB1EF8A90}">
      <dgm:prSet/>
      <dgm:spPr/>
      <dgm:t>
        <a:bodyPr/>
        <a:lstStyle/>
        <a:p>
          <a:endParaRPr lang="ru-RU"/>
        </a:p>
      </dgm:t>
    </dgm:pt>
    <dgm:pt modelId="{BF9DCC9E-DBDA-4B0D-87F2-2D1D36F6517E}" type="sibTrans" cxnId="{E2098599-023E-4892-8F62-CE4AB1EF8A90}">
      <dgm:prSet/>
      <dgm:spPr/>
      <dgm:t>
        <a:bodyPr/>
        <a:lstStyle/>
        <a:p>
          <a:endParaRPr lang="ru-RU"/>
        </a:p>
      </dgm:t>
    </dgm:pt>
    <dgm:pt modelId="{0208E310-1537-44A5-B8FE-6D69AE3C0993}">
      <dgm:prSet phldrT="[Текст]"/>
      <dgm:spPr/>
      <dgm:t>
        <a:bodyPr/>
        <a:lstStyle/>
        <a:p>
          <a:r>
            <a:rPr lang="ru-RU" dirty="0" smtClean="0"/>
            <a:t>А -Завязь</a:t>
          </a:r>
          <a:endParaRPr lang="ru-RU" dirty="0"/>
        </a:p>
      </dgm:t>
    </dgm:pt>
    <dgm:pt modelId="{42F09F76-DE0F-4366-B095-118BA1005FBA}" type="parTrans" cxnId="{19C3685E-52D8-4551-8C89-968ACC905E7F}">
      <dgm:prSet/>
      <dgm:spPr/>
      <dgm:t>
        <a:bodyPr/>
        <a:lstStyle/>
        <a:p>
          <a:endParaRPr lang="ru-RU"/>
        </a:p>
      </dgm:t>
    </dgm:pt>
    <dgm:pt modelId="{5A348A84-46AC-4136-A4BB-385C3752E703}" type="sibTrans" cxnId="{19C3685E-52D8-4551-8C89-968ACC905E7F}">
      <dgm:prSet/>
      <dgm:spPr/>
      <dgm:t>
        <a:bodyPr/>
        <a:lstStyle/>
        <a:p>
          <a:endParaRPr lang="ru-RU"/>
        </a:p>
      </dgm:t>
    </dgm:pt>
    <dgm:pt modelId="{4633CF19-43E7-45C7-B0DA-DE87DE5D6145}">
      <dgm:prSet phldrT="[Текст]"/>
      <dgm:spPr/>
      <dgm:t>
        <a:bodyPr/>
        <a:lstStyle/>
        <a:p>
          <a:r>
            <a:rPr lang="ru-RU" dirty="0" smtClean="0"/>
            <a:t>Г - Плод</a:t>
          </a:r>
          <a:endParaRPr lang="ru-RU" dirty="0"/>
        </a:p>
      </dgm:t>
    </dgm:pt>
    <dgm:pt modelId="{CB35C79B-135D-41B4-B908-6502BF41CCD6}" type="parTrans" cxnId="{1F1D3D8F-7830-46F5-9421-32BC7DF27276}">
      <dgm:prSet/>
      <dgm:spPr/>
      <dgm:t>
        <a:bodyPr/>
        <a:lstStyle/>
        <a:p>
          <a:endParaRPr lang="ru-RU"/>
        </a:p>
      </dgm:t>
    </dgm:pt>
    <dgm:pt modelId="{3C4DA719-310D-4BD6-9406-E95D12C21770}" type="sibTrans" cxnId="{1F1D3D8F-7830-46F5-9421-32BC7DF27276}">
      <dgm:prSet/>
      <dgm:spPr/>
      <dgm:t>
        <a:bodyPr/>
        <a:lstStyle/>
        <a:p>
          <a:endParaRPr lang="ru-RU"/>
        </a:p>
      </dgm:t>
    </dgm:pt>
    <dgm:pt modelId="{02C94B19-FBCE-4109-BDF6-96D2940320D8}" type="pres">
      <dgm:prSet presAssocID="{A32BC20C-AF04-49B9-B758-371A61F51BC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4A2B4F-7254-416B-8D4F-1DA6DBB99A3B}" type="pres">
      <dgm:prSet presAssocID="{A32BC20C-AF04-49B9-B758-371A61F51BCD}" presName="comp1" presStyleCnt="0"/>
      <dgm:spPr/>
    </dgm:pt>
    <dgm:pt modelId="{3C839398-A12F-4AF2-B1C8-2486B2DE8152}" type="pres">
      <dgm:prSet presAssocID="{A32BC20C-AF04-49B9-B758-371A61F51BCD}" presName="circle1" presStyleLbl="node1" presStyleIdx="0" presStyleCnt="4"/>
      <dgm:spPr/>
      <dgm:t>
        <a:bodyPr/>
        <a:lstStyle/>
        <a:p>
          <a:endParaRPr lang="ru-RU"/>
        </a:p>
      </dgm:t>
    </dgm:pt>
    <dgm:pt modelId="{990E101F-AE4E-4E77-9EEB-0F5028794CDA}" type="pres">
      <dgm:prSet presAssocID="{A32BC20C-AF04-49B9-B758-371A61F51BC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DAEE8-1C07-4FB1-99CA-8436117E8E19}" type="pres">
      <dgm:prSet presAssocID="{A32BC20C-AF04-49B9-B758-371A61F51BCD}" presName="comp2" presStyleCnt="0"/>
      <dgm:spPr/>
    </dgm:pt>
    <dgm:pt modelId="{9F4903B7-4931-4AD3-96C9-99BF3C69E89B}" type="pres">
      <dgm:prSet presAssocID="{A32BC20C-AF04-49B9-B758-371A61F51BCD}" presName="circle2" presStyleLbl="node1" presStyleIdx="1" presStyleCnt="4"/>
      <dgm:spPr/>
      <dgm:t>
        <a:bodyPr/>
        <a:lstStyle/>
        <a:p>
          <a:endParaRPr lang="ru-RU"/>
        </a:p>
      </dgm:t>
    </dgm:pt>
    <dgm:pt modelId="{F8DD98F8-2ED6-4895-9183-38B46A06E651}" type="pres">
      <dgm:prSet presAssocID="{A32BC20C-AF04-49B9-B758-371A61F51BC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A4DCC-3F3D-4057-B71A-3CFAF042CFF1}" type="pres">
      <dgm:prSet presAssocID="{A32BC20C-AF04-49B9-B758-371A61F51BCD}" presName="comp3" presStyleCnt="0"/>
      <dgm:spPr/>
    </dgm:pt>
    <dgm:pt modelId="{7B39DF84-1AA0-4B27-9592-97CB7A350015}" type="pres">
      <dgm:prSet presAssocID="{A32BC20C-AF04-49B9-B758-371A61F51BCD}" presName="circle3" presStyleLbl="node1" presStyleIdx="2" presStyleCnt="4"/>
      <dgm:spPr/>
      <dgm:t>
        <a:bodyPr/>
        <a:lstStyle/>
        <a:p>
          <a:endParaRPr lang="ru-RU"/>
        </a:p>
      </dgm:t>
    </dgm:pt>
    <dgm:pt modelId="{E59D4BB2-867E-4CAB-A9BA-F4B65F58D045}" type="pres">
      <dgm:prSet presAssocID="{A32BC20C-AF04-49B9-B758-371A61F51BC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409CF-A014-471E-A618-D9C090EB1C55}" type="pres">
      <dgm:prSet presAssocID="{A32BC20C-AF04-49B9-B758-371A61F51BCD}" presName="comp4" presStyleCnt="0"/>
      <dgm:spPr/>
    </dgm:pt>
    <dgm:pt modelId="{4A59997C-8475-43D1-9A26-FCCE37320F74}" type="pres">
      <dgm:prSet presAssocID="{A32BC20C-AF04-49B9-B758-371A61F51BCD}" presName="circle4" presStyleLbl="node1" presStyleIdx="3" presStyleCnt="4"/>
      <dgm:spPr/>
      <dgm:t>
        <a:bodyPr/>
        <a:lstStyle/>
        <a:p>
          <a:endParaRPr lang="ru-RU"/>
        </a:p>
      </dgm:t>
    </dgm:pt>
    <dgm:pt modelId="{5DEDE33A-DAB8-484D-BDC2-A160B7139D7B}" type="pres">
      <dgm:prSet presAssocID="{A32BC20C-AF04-49B9-B758-371A61F51BC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4C77BE-0E0C-4642-AC73-2F174274683F}" type="presOf" srcId="{A32BC20C-AF04-49B9-B758-371A61F51BCD}" destId="{02C94B19-FBCE-4109-BDF6-96D2940320D8}" srcOrd="0" destOrd="0" presId="urn:microsoft.com/office/officeart/2005/8/layout/venn2"/>
    <dgm:cxn modelId="{2F548C17-4D38-49F3-B69E-4130548F165C}" type="presOf" srcId="{EA17DD81-7440-41C1-8A94-29BD3B024B76}" destId="{9F4903B7-4931-4AD3-96C9-99BF3C69E89B}" srcOrd="0" destOrd="0" presId="urn:microsoft.com/office/officeart/2005/8/layout/venn2"/>
    <dgm:cxn modelId="{E2098599-023E-4892-8F62-CE4AB1EF8A90}" srcId="{A32BC20C-AF04-49B9-B758-371A61F51BCD}" destId="{EA17DD81-7440-41C1-8A94-29BD3B024B76}" srcOrd="1" destOrd="0" parTransId="{3C468FF6-16B9-4518-BDB3-C0A177C59C42}" sibTransId="{BF9DCC9E-DBDA-4B0D-87F2-2D1D36F6517E}"/>
    <dgm:cxn modelId="{C43DD6AB-67E1-437F-AE6B-AEF0BE8E343F}" type="presOf" srcId="{0208E310-1537-44A5-B8FE-6D69AE3C0993}" destId="{E59D4BB2-867E-4CAB-A9BA-F4B65F58D045}" srcOrd="1" destOrd="0" presId="urn:microsoft.com/office/officeart/2005/8/layout/venn2"/>
    <dgm:cxn modelId="{3D1314CF-021F-49D1-ADBD-07109FB66EBE}" type="presOf" srcId="{4633CF19-43E7-45C7-B0DA-DE87DE5D6145}" destId="{5DEDE33A-DAB8-484D-BDC2-A160B7139D7B}" srcOrd="1" destOrd="0" presId="urn:microsoft.com/office/officeart/2005/8/layout/venn2"/>
    <dgm:cxn modelId="{DB83BB45-A83A-4D21-8DC8-40373203D2A5}" srcId="{A32BC20C-AF04-49B9-B758-371A61F51BCD}" destId="{BE967C0F-782E-48D5-B40A-AF95773472FA}" srcOrd="0" destOrd="0" parTransId="{C7F8EC70-A20B-4710-823F-F01EE712FDFE}" sibTransId="{10C20D52-C0B1-4A2E-A9B8-D848D063E0D0}"/>
    <dgm:cxn modelId="{85915066-41A9-4E9A-A093-0BA70A55E701}" type="presOf" srcId="{BE967C0F-782E-48D5-B40A-AF95773472FA}" destId="{990E101F-AE4E-4E77-9EEB-0F5028794CDA}" srcOrd="1" destOrd="0" presId="urn:microsoft.com/office/officeart/2005/8/layout/venn2"/>
    <dgm:cxn modelId="{1F1D3D8F-7830-46F5-9421-32BC7DF27276}" srcId="{A32BC20C-AF04-49B9-B758-371A61F51BCD}" destId="{4633CF19-43E7-45C7-B0DA-DE87DE5D6145}" srcOrd="3" destOrd="0" parTransId="{CB35C79B-135D-41B4-B908-6502BF41CCD6}" sibTransId="{3C4DA719-310D-4BD6-9406-E95D12C21770}"/>
    <dgm:cxn modelId="{6525A4E9-1BA3-4AD4-8A59-C7325B61A41D}" type="presOf" srcId="{EA17DD81-7440-41C1-8A94-29BD3B024B76}" destId="{F8DD98F8-2ED6-4895-9183-38B46A06E651}" srcOrd="1" destOrd="0" presId="urn:microsoft.com/office/officeart/2005/8/layout/venn2"/>
    <dgm:cxn modelId="{E5242CAB-2B42-4B9F-B421-FC8E432FA454}" type="presOf" srcId="{4633CF19-43E7-45C7-B0DA-DE87DE5D6145}" destId="{4A59997C-8475-43D1-9A26-FCCE37320F74}" srcOrd="0" destOrd="0" presId="urn:microsoft.com/office/officeart/2005/8/layout/venn2"/>
    <dgm:cxn modelId="{856DD8C0-E5D2-4007-8BFA-5AD3FB0F690C}" type="presOf" srcId="{BE967C0F-782E-48D5-B40A-AF95773472FA}" destId="{3C839398-A12F-4AF2-B1C8-2486B2DE8152}" srcOrd="0" destOrd="0" presId="urn:microsoft.com/office/officeart/2005/8/layout/venn2"/>
    <dgm:cxn modelId="{514A152B-D031-464E-9B6F-B8ADFB24D083}" type="presOf" srcId="{0208E310-1537-44A5-B8FE-6D69AE3C0993}" destId="{7B39DF84-1AA0-4B27-9592-97CB7A350015}" srcOrd="0" destOrd="0" presId="urn:microsoft.com/office/officeart/2005/8/layout/venn2"/>
    <dgm:cxn modelId="{19C3685E-52D8-4551-8C89-968ACC905E7F}" srcId="{A32BC20C-AF04-49B9-B758-371A61F51BCD}" destId="{0208E310-1537-44A5-B8FE-6D69AE3C0993}" srcOrd="2" destOrd="0" parTransId="{42F09F76-DE0F-4366-B095-118BA1005FBA}" sibTransId="{5A348A84-46AC-4136-A4BB-385C3752E703}"/>
    <dgm:cxn modelId="{D6A37A5F-B7B0-4834-9BA7-92410AEAB166}" type="presParOf" srcId="{02C94B19-FBCE-4109-BDF6-96D2940320D8}" destId="{2B4A2B4F-7254-416B-8D4F-1DA6DBB99A3B}" srcOrd="0" destOrd="0" presId="urn:microsoft.com/office/officeart/2005/8/layout/venn2"/>
    <dgm:cxn modelId="{9693FB90-8DD7-4B7F-921E-7B8D572D7349}" type="presParOf" srcId="{2B4A2B4F-7254-416B-8D4F-1DA6DBB99A3B}" destId="{3C839398-A12F-4AF2-B1C8-2486B2DE8152}" srcOrd="0" destOrd="0" presId="urn:microsoft.com/office/officeart/2005/8/layout/venn2"/>
    <dgm:cxn modelId="{84F6E210-F1DB-4BB9-9B25-5C314F3211F2}" type="presParOf" srcId="{2B4A2B4F-7254-416B-8D4F-1DA6DBB99A3B}" destId="{990E101F-AE4E-4E77-9EEB-0F5028794CDA}" srcOrd="1" destOrd="0" presId="urn:microsoft.com/office/officeart/2005/8/layout/venn2"/>
    <dgm:cxn modelId="{097B90E7-EC5B-4F00-AC22-14FFB5EA747F}" type="presParOf" srcId="{02C94B19-FBCE-4109-BDF6-96D2940320D8}" destId="{E67DAEE8-1C07-4FB1-99CA-8436117E8E19}" srcOrd="1" destOrd="0" presId="urn:microsoft.com/office/officeart/2005/8/layout/venn2"/>
    <dgm:cxn modelId="{648DE4A5-85AA-47D2-B210-30C0AC036CE6}" type="presParOf" srcId="{E67DAEE8-1C07-4FB1-99CA-8436117E8E19}" destId="{9F4903B7-4931-4AD3-96C9-99BF3C69E89B}" srcOrd="0" destOrd="0" presId="urn:microsoft.com/office/officeart/2005/8/layout/venn2"/>
    <dgm:cxn modelId="{B8D31DC0-9FD8-4A11-9301-1A2470A307E6}" type="presParOf" srcId="{E67DAEE8-1C07-4FB1-99CA-8436117E8E19}" destId="{F8DD98F8-2ED6-4895-9183-38B46A06E651}" srcOrd="1" destOrd="0" presId="urn:microsoft.com/office/officeart/2005/8/layout/venn2"/>
    <dgm:cxn modelId="{6B47B218-B96C-4494-A719-16D675400463}" type="presParOf" srcId="{02C94B19-FBCE-4109-BDF6-96D2940320D8}" destId="{2DCA4DCC-3F3D-4057-B71A-3CFAF042CFF1}" srcOrd="2" destOrd="0" presId="urn:microsoft.com/office/officeart/2005/8/layout/venn2"/>
    <dgm:cxn modelId="{5CAD9206-4480-4FDB-86FC-5C466658EA89}" type="presParOf" srcId="{2DCA4DCC-3F3D-4057-B71A-3CFAF042CFF1}" destId="{7B39DF84-1AA0-4B27-9592-97CB7A350015}" srcOrd="0" destOrd="0" presId="urn:microsoft.com/office/officeart/2005/8/layout/venn2"/>
    <dgm:cxn modelId="{DCCF3F9F-1307-45E6-92CB-750749647D8B}" type="presParOf" srcId="{2DCA4DCC-3F3D-4057-B71A-3CFAF042CFF1}" destId="{E59D4BB2-867E-4CAB-A9BA-F4B65F58D045}" srcOrd="1" destOrd="0" presId="urn:microsoft.com/office/officeart/2005/8/layout/venn2"/>
    <dgm:cxn modelId="{B48F4EF8-1505-4FBD-A4E2-CA176803660A}" type="presParOf" srcId="{02C94B19-FBCE-4109-BDF6-96D2940320D8}" destId="{20B409CF-A014-471E-A618-D9C090EB1C55}" srcOrd="3" destOrd="0" presId="urn:microsoft.com/office/officeart/2005/8/layout/venn2"/>
    <dgm:cxn modelId="{CA92DC07-05DE-4431-AA0A-43D149DAFC64}" type="presParOf" srcId="{20B409CF-A014-471E-A618-D9C090EB1C55}" destId="{4A59997C-8475-43D1-9A26-FCCE37320F74}" srcOrd="0" destOrd="0" presId="urn:microsoft.com/office/officeart/2005/8/layout/venn2"/>
    <dgm:cxn modelId="{FC63905A-D9A0-4CC9-A909-95134D83B40D}" type="presParOf" srcId="{20B409CF-A014-471E-A618-D9C090EB1C55}" destId="{5DEDE33A-DAB8-484D-BDC2-A160B7139D7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F687C-6C9B-4295-8802-E340028160C5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0F199-0D43-4E83-BA68-1704EDFF1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8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Сборник понятий (методика составления сборника понятий разработана авторами Способа диалектического обучения В.Л. Зориной и др.)является инструментом, позволяющим</a:t>
            </a:r>
            <a:r>
              <a:rPr lang="ru-RU" baseline="0" dirty="0" smtClean="0"/>
              <a:t> определять и структурировать предметное содержание как урока, так и курса биологии в целом. Использование сборника понятий, способствует развитию логического мышления. Заполнение сборника понятий осуществляется последовательностью следующих действий: в графу </a:t>
            </a:r>
            <a:r>
              <a:rPr lang="ru-RU" i="1" baseline="0" dirty="0" smtClean="0"/>
              <a:t>понятие </a:t>
            </a:r>
            <a:r>
              <a:rPr lang="ru-RU" i="0" baseline="0" dirty="0" smtClean="0"/>
              <a:t>записывается базовое понятие изучаемой темы; в графу </a:t>
            </a:r>
            <a:r>
              <a:rPr lang="ru-RU" i="1" baseline="0" dirty="0" smtClean="0"/>
              <a:t>содержание понятия – </a:t>
            </a:r>
            <a:r>
              <a:rPr lang="ru-RU" i="0" baseline="0" dirty="0" smtClean="0"/>
              <a:t>определение, включающее родовой признак и два противоположных по отношению к друг другу видовых признака; в графу объем понятия вносятся все виды (члены деления) изучаемого понятия с обязательным указанием выявленных оснований деления (критериев). Составления сборников понятий способствует формированию системных знаний и обеспечивает понимание единства мира во всем его многообразии.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2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«Осведомленность» направлено на установление степени усвоения учащимися знания</a:t>
            </a:r>
            <a:r>
              <a:rPr lang="ru-RU" baseline="0" dirty="0" smtClean="0"/>
              <a:t> свойств и функции понятий по конкретно заданной теме.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9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задании «определение понятий» учащимся необходимо определить правильность</a:t>
            </a:r>
            <a:r>
              <a:rPr lang="ru-RU" baseline="0" dirty="0" smtClean="0"/>
              <a:t> структуры понятия, то есть в содержании увидеть родовое и два видовых признака. Если учащиеся обнаружили, что в содержании понятия требования к определению понятия не нарушены, то данное понятие считается верным.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2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«Деление понятий» способствует формированию </a:t>
            </a:r>
            <a:r>
              <a:rPr lang="ru-RU" dirty="0" err="1" smtClean="0"/>
              <a:t>общеучебного</a:t>
            </a:r>
            <a:r>
              <a:rPr lang="ru-RU" dirty="0" smtClean="0"/>
              <a:t> умения</a:t>
            </a:r>
            <a:r>
              <a:rPr lang="ru-RU" baseline="0" dirty="0" smtClean="0"/>
              <a:t> классификация (деление) понятия. При выполнении данного задания учащиеся не только должны выделить лишнее понятие, но и найти критерий (основание деления).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4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заданиях «Обобщение понятий» учащимся предлагается два или три понятия, для которых им необходимо найти ближайшее родовое понятие. Выполнение таких заданий способствует формированию у школьников системы биологических понятий.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89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Задания «Аналогия» способствуют формированию у учащихся умения сравнивать, проводить аналогию, устанавливать причинно-следственные связи.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59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заданий</a:t>
            </a:r>
            <a:r>
              <a:rPr lang="ru-RU" baseline="0" dirty="0" smtClean="0"/>
              <a:t> «Отношение между понятиями. Круги Эйлера» позволяет увидеть учащимися место каждого понятия в системе понятий в той или иной теме изучаемого раздела биологии, при этом дается характеристика каждому из понятий, что способствует </a:t>
            </a:r>
            <a:r>
              <a:rPr lang="ru-RU" baseline="0" dirty="0" err="1" smtClean="0"/>
              <a:t>глубиному</a:t>
            </a:r>
            <a:r>
              <a:rPr lang="ru-RU" baseline="0" dirty="0" smtClean="0"/>
              <a:t> проникновению в сущность изучаемой дисциплины.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Каждая пара понятий в задании «Найти противоположности» представляет собой конкретное </a:t>
            </a:r>
            <a:r>
              <a:rPr lang="ru-RU" baseline="0" smtClean="0"/>
              <a:t>единство противоположностей.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0F199-0D43-4E83-BA68-1704EDFF135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5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C01A2-8D1D-40E4-BD41-180413843F9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128A-DF72-4A6F-A75A-EFCEB82A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гнегнг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91"/>
            <a:ext cx="9144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081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Программа: Методы или приемы работы с понятием на уроке биологии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95536" y="229885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Юрьевна,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Школа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Белоярск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Приуральского района, ЯНАО,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9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Обобщение понятий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Обобщите понятие, указав ближайшее родовое понятие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Аналогия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Из трех понятий, указанных под буквами А, Б, С, выпишите только одно, которое находится в том же отношении, что и в паре исходных понятий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2643182"/>
          <a:ext cx="8229600" cy="405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Отношения между понятиями.</a:t>
            </a:r>
            <a:br>
              <a:rPr lang="ru-RU" dirty="0" smtClean="0"/>
            </a:br>
            <a:r>
              <a:rPr lang="ru-RU" dirty="0" smtClean="0"/>
              <a:t> Круги Эйлера.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Отразите отношения</a:t>
            </a:r>
          </a:p>
          <a:p>
            <a:pPr>
              <a:buNone/>
            </a:pPr>
            <a:r>
              <a:rPr lang="ru-RU" dirty="0" smtClean="0"/>
              <a:t>между понятиями с</a:t>
            </a:r>
          </a:p>
          <a:p>
            <a:pPr>
              <a:buNone/>
            </a:pPr>
            <a:r>
              <a:rPr lang="ru-RU" dirty="0" smtClean="0"/>
              <a:t>помощью кругов Эйлера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– завязь;</a:t>
            </a:r>
          </a:p>
          <a:p>
            <a:pPr>
              <a:buNone/>
            </a:pPr>
            <a:r>
              <a:rPr lang="ru-RU" dirty="0" smtClean="0"/>
              <a:t>Б – пестик;</a:t>
            </a:r>
          </a:p>
          <a:p>
            <a:pPr>
              <a:buNone/>
            </a:pPr>
            <a:r>
              <a:rPr lang="ru-RU" dirty="0" smtClean="0"/>
              <a:t>В – цветок;</a:t>
            </a:r>
          </a:p>
          <a:p>
            <a:pPr>
              <a:buNone/>
            </a:pPr>
            <a:r>
              <a:rPr lang="ru-RU" dirty="0" smtClean="0"/>
              <a:t>Г – плод.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Найти противоположность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Многосемянной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Невскрывающийся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Зерновка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Цепляющиеся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Рогоз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Черемуха</a:t>
            </a:r>
            <a:r>
              <a:rPr lang="ru-RU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Односемянной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Костянка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Мятлик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Летучие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Лопух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Вскрывающийся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6" descr="C:\Documents and Settings\Администратор.USER-RIRO-32\Мои документы\создание презентаций\картинки и рис.по темам -1.10.2012\Ямал\титульный л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3343" y="-1233263"/>
            <a:ext cx="7056785" cy="93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988840"/>
            <a:ext cx="8147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Тезаурус слова «Понятие» или «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специальных понятий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понятия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приемы работы с понятием на уроке биологии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6" descr="C:\Documents and Settings\Администратор.USER-RIRO-32\Мои документы\создание презентаций\картинки и рис.по темам -1.10.2012\Ямал\титульный л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73559" y="-1233263"/>
            <a:ext cx="7056785" cy="93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Тезаурус слова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«понятие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«термин»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988840"/>
            <a:ext cx="8147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Поня́тие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отображённое в мышлении единство существенных 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свойств,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связей и 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 явлений; 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мысль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 система мыслей, выделяющая и 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обобщающая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предметы некоторого класса по определённым общим и в совокупности специфическим для них признакам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Философский словарь. — СПб. 1911. — С.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понятия — это слова, которые ребёнок узнаёт в школе, термины, встроенные в систему знаний, связанные с другими терминами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Выготский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 С. Мышление и речь. М., 1999. Гл. 5; Сахаров Л. С. О методах исследования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понятий. «Психология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1930)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- единица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терминологической системы, 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терминология-это система взаимосвязанных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терминов, обозначающих систему понятий какой-либо 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Термин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выполняет две функции: служит названием понятия и отражает содержания понятия. 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8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6" descr="C:\Documents and Settings\Администратор.USER-RIRO-32\Мои документы\создание презентаций\картинки и рис.по темам -1.10.2012\Ямал\титульный л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3343" y="-1233263"/>
            <a:ext cx="7056785" cy="93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биологических понятий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40367"/>
              </p:ext>
            </p:extLst>
          </p:nvPr>
        </p:nvGraphicFramePr>
        <p:xfrm>
          <a:off x="323527" y="847408"/>
          <a:ext cx="8280921" cy="544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288366"/>
                <a:gridCol w="27603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понятий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группы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Примеры </a:t>
                      </a:r>
                      <a:endParaRPr lang="ru-RU" dirty="0"/>
                    </a:p>
                  </a:txBody>
                  <a:tcPr/>
                </a:tc>
              </a:tr>
              <a:tr h="122911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Первичные понятия,</a:t>
                      </a:r>
                    </a:p>
                    <a:p>
                      <a:r>
                        <a:rPr lang="ru-RU" dirty="0" smtClean="0"/>
                        <a:t>соответствующие </a:t>
                      </a:r>
                    </a:p>
                    <a:p>
                      <a:r>
                        <a:rPr lang="ru-RU" dirty="0" smtClean="0"/>
                        <a:t>отдельным элементам</a:t>
                      </a:r>
                    </a:p>
                    <a:p>
                      <a:r>
                        <a:rPr lang="ru-RU" dirty="0" smtClean="0"/>
                        <a:t>основных наук.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Фотосинтез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Смежные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обобщенные понятия</a:t>
                      </a:r>
                    </a:p>
                    <a:p>
                      <a:r>
                        <a:rPr lang="ru-RU" dirty="0" smtClean="0"/>
                        <a:t>включающие в себя ряд </a:t>
                      </a:r>
                    </a:p>
                    <a:p>
                      <a:r>
                        <a:rPr lang="ru-RU" dirty="0" smtClean="0"/>
                        <a:t>простых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Лист-орган цветкового </a:t>
                      </a:r>
                    </a:p>
                    <a:p>
                      <a:r>
                        <a:rPr lang="ru-RU" dirty="0" smtClean="0"/>
                        <a:t>Смежные </a:t>
                      </a:r>
                    </a:p>
                    <a:p>
                      <a:r>
                        <a:rPr lang="ru-RU" dirty="0" smtClean="0"/>
                        <a:t>включающие в себя ряд  растения.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Специальные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Понятия развивающиеся в </a:t>
                      </a:r>
                    </a:p>
                    <a:p>
                      <a:r>
                        <a:rPr lang="ru-RU" dirty="0" smtClean="0"/>
                        <a:t>пределах одного школьного</a:t>
                      </a:r>
                    </a:p>
                    <a:p>
                      <a:r>
                        <a:rPr lang="ru-RU" dirty="0" smtClean="0"/>
                        <a:t>курса.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Понятия о растительном </a:t>
                      </a:r>
                    </a:p>
                    <a:p>
                      <a:r>
                        <a:rPr lang="ru-RU" dirty="0" smtClean="0"/>
                        <a:t>организме, об организме </a:t>
                      </a:r>
                    </a:p>
                    <a:p>
                      <a:r>
                        <a:rPr lang="ru-RU" dirty="0" smtClean="0"/>
                        <a:t>человека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Общебиологические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Сквозные понятия, </a:t>
                      </a:r>
                    </a:p>
                    <a:p>
                      <a:r>
                        <a:rPr lang="ru-RU" dirty="0" smtClean="0"/>
                        <a:t>включающие знания о </a:t>
                      </a:r>
                    </a:p>
                    <a:p>
                      <a:r>
                        <a:rPr lang="ru-RU" dirty="0" smtClean="0"/>
                        <a:t>биологических </a:t>
                      </a:r>
                    </a:p>
                    <a:p>
                      <a:r>
                        <a:rPr lang="ru-RU" dirty="0" smtClean="0"/>
                        <a:t>закономерностях строения,</a:t>
                      </a:r>
                    </a:p>
                    <a:p>
                      <a:r>
                        <a:rPr lang="ru-RU" dirty="0" smtClean="0"/>
                        <a:t>жизнедеятельности и </a:t>
                      </a:r>
                    </a:p>
                    <a:p>
                      <a:r>
                        <a:rPr lang="ru-RU" dirty="0" smtClean="0"/>
                        <a:t>развития живой природы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веществ и </a:t>
                      </a:r>
                    </a:p>
                    <a:p>
                      <a:r>
                        <a:rPr lang="ru-RU" dirty="0" smtClean="0"/>
                        <a:t>превращение их энергии, </a:t>
                      </a:r>
                    </a:p>
                    <a:p>
                      <a:r>
                        <a:rPr lang="ru-RU" dirty="0" smtClean="0"/>
                        <a:t>эволюционное развитие </a:t>
                      </a:r>
                    </a:p>
                    <a:p>
                      <a:r>
                        <a:rPr lang="ru-RU" dirty="0" smtClean="0"/>
                        <a:t>мира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1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6" descr="C:\Documents and Settings\Администратор.USER-RIRO-32\Мои документы\создание презентаций\картинки и рис.по темам -1.10.2012\Ямал\титульный л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3343" y="-1233263"/>
            <a:ext cx="7056785" cy="93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понятий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988840"/>
            <a:ext cx="8147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428736"/>
          <a:ext cx="842968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66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00010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Фрагмент сборника понятий по теме «Цветок и плод»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714512"/>
                <a:gridCol w="402906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Цветок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Сложный орган растения, состоящий из цветоножки, цветоложа, околоцветника, тычинок и пестика.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Видоизмененный укороченный побег, развивающийся из цветочной почки.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 наличию околоцветника</a:t>
                      </a:r>
                    </a:p>
                    <a:p>
                      <a:pPr marL="400050" indent="-40005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1.1. 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околоцветником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00050" indent="-40005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1.2. Без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околоцветника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Околоцветник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 чашечки и венчика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строению</a:t>
                      </a:r>
                    </a:p>
                    <a:p>
                      <a:pPr marL="400050" indent="-400050"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1.1. Простой</a:t>
                      </a:r>
                    </a:p>
                    <a:p>
                      <a:pPr marL="400050" indent="-400050"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1.2. Двойной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Простой околоцветник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Околоцветник, в состав которого входят листочки только одного типа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щавель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Двойной околоцветник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Околоцветник в состав которого входят чашелистики и лепестки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вишня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 околоцветника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Растения, цветки которого лишены околоцветника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ива плакучая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Осведомленность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Продолжите предложение, выбрав правильный вариант ответа: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78581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4200" dirty="0" smtClean="0"/>
              <a:t>Главная часть цветка …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Односемянные плоды (костянка) имеет …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00034" y="2143116"/>
          <a:ext cx="371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Определение понятий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Отметьте знаком «+» правильное содержание понятий, знаком «-» неправильное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endParaRPr lang="ru-RU" sz="2700" i="1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Деление понятия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Найди лишнее понятие и объясни свой выбор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813</Words>
  <Application>Microsoft Office PowerPoint</Application>
  <PresentationFormat>Экран (4:3)</PresentationFormat>
  <Paragraphs>191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Программа: Методы или приемы работы с понятием на уроке биологии </vt:lpstr>
      <vt:lpstr>План темы</vt:lpstr>
      <vt:lpstr>Тезаурус слова «понятие» или «термин»</vt:lpstr>
      <vt:lpstr>Классификация биологических понятий</vt:lpstr>
      <vt:lpstr>Категории специальных понятий</vt:lpstr>
      <vt:lpstr>Фрагмент сборника понятий по теме «Цветок и плод»</vt:lpstr>
      <vt:lpstr>Осведомленность Продолжите предложение, выбрав правильный вариант ответа:  </vt:lpstr>
      <vt:lpstr>Определение понятий Отметьте знаком «+» правильное содержание понятий, знаком «-» неправильное </vt:lpstr>
      <vt:lpstr>Деление понятия Найди лишнее понятие и объясни свой выбор</vt:lpstr>
      <vt:lpstr>Обобщение понятий Обобщите понятие, указав ближайшее родовое понятие</vt:lpstr>
      <vt:lpstr>Аналогия Из трех понятий, указанных под буквами А, Б, С, выпишите только одно, которое находится в том же отношении, что и в паре исходных понятий</vt:lpstr>
      <vt:lpstr>Отношения между понятиями.  Круги Эйлера.</vt:lpstr>
      <vt:lpstr>Найти противоположность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понятий</dc:title>
  <dc:creator>Admin</dc:creator>
  <cp:lastModifiedBy>User</cp:lastModifiedBy>
  <cp:revision>40</cp:revision>
  <dcterms:created xsi:type="dcterms:W3CDTF">2014-11-24T10:08:49Z</dcterms:created>
  <dcterms:modified xsi:type="dcterms:W3CDTF">2016-01-27T18:38:18Z</dcterms:modified>
</cp:coreProperties>
</file>