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707168-3D9B-4672-9030-6891484CB43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5CFCCB-A4CF-4291-AB26-86CF1E3F10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7200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Муниципальное  образовательное учреждение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детский сад общеразвивающего вида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с приоритетным осуществлением физического развития воспитанников</a:t>
            </a:r>
            <a:r>
              <a:rPr lang="ru-RU" sz="16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п. Судоверфь « Солнышко»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818" y="270892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Презентация  совместного праздника для родителей с детьми  «День Матери»  </a:t>
            </a:r>
            <a:endParaRPr lang="en-US" sz="28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indent="27051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 «МАМА - мой лучший друг!!»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9339" y="5343159"/>
            <a:ext cx="4572000" cy="12789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Подготовили и провели воспитатели: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Сухова Ольга Юрьевна</a:t>
            </a:r>
            <a:endParaRPr lang="en-US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Косарева Евгения Александровна</a:t>
            </a:r>
            <a:endParaRPr lang="ru-RU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атери Сухова\DSC_09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37" y="0"/>
            <a:ext cx="9144000" cy="6056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554" y="492484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день осенний, в ноябре,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Праздник замечательный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Поздравляет вся страна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Мамочек с Днем матери.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1820" y="5240011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Словно теплой шалью, руки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Обогреют и прижмут.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отнять на белом свете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мам деток никому.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545761"/>
            <a:ext cx="3086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этот день России дети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Дарят мамочкам цветы,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Говорят: «Мам, на планете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 красивее, чем ты».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нь матери Сухова\DSC_093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0" r="31207" b="8995"/>
          <a:stretch/>
        </p:blipFill>
        <p:spPr bwMode="auto">
          <a:xfrm>
            <a:off x="29741" y="33164"/>
            <a:ext cx="4200525" cy="345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нь матери Сухова\DSC_093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7" r="27122" b="19351"/>
          <a:stretch/>
        </p:blipFill>
        <p:spPr bwMode="auto">
          <a:xfrm>
            <a:off x="4230266" y="33164"/>
            <a:ext cx="4913734" cy="346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ень матери Сухова\DSC_093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" t="10311" r="-128" b="-2691"/>
          <a:stretch/>
        </p:blipFill>
        <p:spPr bwMode="auto">
          <a:xfrm>
            <a:off x="29741" y="3403491"/>
            <a:ext cx="5694388" cy="348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3575930"/>
            <a:ext cx="31889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</a:t>
            </a:r>
            <a:r>
              <a:rPr lang="ru-RU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Букет для мамы»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Приглашаются 5 человек детей. На ковре разложены цветы.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сигналу ведущего  дети начинают собирать цветы  ( пока остальные гости и дети считают до 5) . </a:t>
            </a:r>
            <a:endParaRPr lang="ru-RU" sz="1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быстрее и больше, собрал побеждает и дарит свой букет маме.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40" y="-4548"/>
            <a:ext cx="3989132" cy="48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2145"/>
            <a:ext cx="3583118" cy="355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84" y="0"/>
            <a:ext cx="5199523" cy="344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4831432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000" b="1" u="sng" dirty="0" err="1">
                <a:latin typeface="Times New Roman"/>
                <a:ea typeface="Times New Roman"/>
                <a:cs typeface="Times New Roman"/>
              </a:rPr>
              <a:t>Вкусняшки</a:t>
            </a: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»  ( узнай по вкусу)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Мамы кормят детей фруктами  ( у детей предварительно завязывают глаза)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- дети кормят мам вареньем ( у мам предварительно завязаны глаза)  Побеждает кто правильно отгадал все вкусности.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74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299"/>
          <a:stretch/>
        </p:blipFill>
        <p:spPr>
          <a:xfrm>
            <a:off x="0" y="921"/>
            <a:ext cx="4139952" cy="352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01"/>
          <a:stretch/>
        </p:blipFill>
        <p:spPr>
          <a:xfrm>
            <a:off x="0" y="3394229"/>
            <a:ext cx="4247456" cy="345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23" t="-11347" r="17375" b="11347"/>
          <a:stretch/>
        </p:blipFill>
        <p:spPr>
          <a:xfrm>
            <a:off x="3810421" y="2924944"/>
            <a:ext cx="5295348" cy="392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72252" y="2060848"/>
            <a:ext cx="4827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Проводится игра "Помоги бабушке смотать нитки".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(Дети по команде, сматывают клубочки с нитками, кто быстрее).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2095" y="260648"/>
            <a:ext cx="2848177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Исполняются частушки.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Говорят </a:t>
            </a:r>
            <a:r>
              <a:rPr lang="ru-RU" dirty="0">
                <a:latin typeface="Times New Roman"/>
                <a:ea typeface="Times New Roman"/>
              </a:rPr>
              <a:t>я боевая,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Боевая, ну и что ж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Моя мама боевая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Ну, а я тогда в кого ж?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59729" y="707437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Я посуду маме мыла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Очень </a:t>
            </a:r>
            <a:r>
              <a:rPr lang="ru-RU" dirty="0" err="1">
                <a:latin typeface="Times New Roman"/>
                <a:ea typeface="Times New Roman"/>
              </a:rPr>
              <a:t>постаралася</a:t>
            </a:r>
            <a:r>
              <a:rPr lang="ru-RU" dirty="0">
                <a:latin typeface="Times New Roman"/>
                <a:ea typeface="Times New Roman"/>
              </a:rPr>
              <a:t>: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Пять тарелочек разбила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А одна </a:t>
            </a:r>
            <a:r>
              <a:rPr lang="ru-RU" dirty="0" err="1">
                <a:latin typeface="Times New Roman"/>
                <a:ea typeface="Times New Roman"/>
              </a:rPr>
              <a:t>осталася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06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2181"/>
            <a:ext cx="4716016" cy="312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81297"/>
            <a:ext cx="4716016" cy="312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46"/>
          <a:stretch/>
        </p:blipFill>
        <p:spPr>
          <a:xfrm>
            <a:off x="0" y="3685776"/>
            <a:ext cx="4427984" cy="317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704893"/>
            <a:ext cx="4716016" cy="315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531"/>
            <a:ext cx="914400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Сюрпризный момент инсценировка сказки «Красная шапочка» в исполнении родителей воспитанников.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487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8"/>
          <a:stretch/>
        </p:blipFill>
        <p:spPr>
          <a:xfrm>
            <a:off x="0" y="451043"/>
            <a:ext cx="450752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525" y="491551"/>
            <a:ext cx="4621373" cy="306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5"/>
          <a:stretch/>
        </p:blipFill>
        <p:spPr>
          <a:xfrm>
            <a:off x="0" y="3520003"/>
            <a:ext cx="4853492" cy="336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24"/>
          <a:stretch/>
        </p:blipFill>
        <p:spPr>
          <a:xfrm>
            <a:off x="4853492" y="3520003"/>
            <a:ext cx="4252512" cy="336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165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6632"/>
            <a:ext cx="6855077" cy="454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90308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Праздник наш уже кончается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Что же нам ещё сказать?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Разрешите на прощанье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Всем здоровья пожелать!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Будьте веселы, здоровы.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Всем дарите добрый свет!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Приходите в гости снова!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70510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И живите до 100 лет!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1720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234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2016-01-25T06:09:31Z</dcterms:created>
  <dcterms:modified xsi:type="dcterms:W3CDTF">2016-01-27T18:15:26Z</dcterms:modified>
</cp:coreProperties>
</file>