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4" r:id="rId9"/>
    <p:sldId id="265" r:id="rId10"/>
    <p:sldId id="263" r:id="rId11"/>
    <p:sldId id="266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7538FC-E064-4F3A-BE91-50E89B7CC12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117D47-1AB5-401A-BC55-BDEAFF79DB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zagadki-dlja-malenkih-detei/zagadki-o-zhivoi-prirode/zagadki-pro-schenka.html" TargetMode="External"/><Relationship Id="rId7" Type="http://schemas.openxmlformats.org/officeDocument/2006/relationships/image" Target="../media/image60.jpeg"/><Relationship Id="rId2" Type="http://schemas.openxmlformats.org/officeDocument/2006/relationships/hyperlink" Target="https://yandex.ru/images/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</a:t>
            </a:r>
            <a:r>
              <a:rPr lang="ru-RU" dirty="0" smtClean="0"/>
              <a:t>оригами для развития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МБОУ  </a:t>
            </a:r>
            <a:r>
              <a:rPr lang="ru-RU" dirty="0" err="1" smtClean="0"/>
              <a:t>Каратузская</a:t>
            </a:r>
            <a:r>
              <a:rPr lang="ru-RU" dirty="0" smtClean="0"/>
              <a:t> СОШ</a:t>
            </a:r>
          </a:p>
          <a:p>
            <a:pPr algn="r"/>
            <a:r>
              <a:rPr lang="ru-RU" dirty="0" smtClean="0"/>
              <a:t>Красноярского края, Каратузского района</a:t>
            </a:r>
          </a:p>
          <a:p>
            <a:pPr algn="r"/>
            <a:r>
              <a:rPr lang="ru-RU" dirty="0" smtClean="0"/>
              <a:t>С.М. </a:t>
            </a:r>
            <a:r>
              <a:rPr lang="ru-RU" dirty="0" err="1" smtClean="0"/>
              <a:t>Вожакова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5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Все дети любят делать и получать подарки. Складывание сердца очень интересная работа. </a:t>
            </a:r>
          </a:p>
          <a:p>
            <a:pPr marL="0" indent="0">
              <a:buNone/>
            </a:pPr>
            <a:r>
              <a:rPr lang="ru-RU" dirty="0" smtClean="0"/>
              <a:t>«Сердце» можно подарить близкому человеку, можно использовать на День Матери, 8 марта, на День Св. Валентина и т.д.</a:t>
            </a:r>
          </a:p>
          <a:p>
            <a:r>
              <a:rPr lang="ru-RU" dirty="0" smtClean="0"/>
              <a:t>Предварительная беседа зависит от цели изготовления поделки.</a:t>
            </a:r>
          </a:p>
          <a:p>
            <a:r>
              <a:rPr lang="ru-RU" dirty="0" smtClean="0"/>
              <a:t>Готовое сердце можно украсить аппликацией, стразами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 «Сердце»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88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создание: </a:t>
            </a:r>
            <a:br>
              <a:rPr lang="ru-RU" dirty="0" smtClean="0"/>
            </a:br>
            <a:r>
              <a:rPr lang="ru-RU" dirty="0" smtClean="0"/>
              <a:t>«Сердце»</a:t>
            </a:r>
            <a:endParaRPr lang="ru-RU" dirty="0"/>
          </a:p>
        </p:txBody>
      </p:sp>
      <p:pic>
        <p:nvPicPr>
          <p:cNvPr id="1026" name="Picture 2" descr="C:\Documents and Settings\Светлана\Мои документы\Мои рисунки\сердце\SAM_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" y="1125441"/>
            <a:ext cx="1639803" cy="12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ветлана\Мои документы\Мои рисунки\сердце\SAM_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62" y="1572207"/>
            <a:ext cx="1515619" cy="11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Светлана\Мои документы\Мои рисунки\сердце\SAM_0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92" y="1934614"/>
            <a:ext cx="1591870" cy="1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ветлана\Мои документы\Мои рисунки\сердце\SAM_0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08" y="1525554"/>
            <a:ext cx="1580955" cy="11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ветлана\Мои документы\Мои рисунки\сердце\SAM_03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63" y="884553"/>
            <a:ext cx="1645146" cy="12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Светлана\Мои документы\Мои рисунки\сердце\SAM_0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6" y="2921773"/>
            <a:ext cx="1578115" cy="11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Светлана\Мои документы\Мои рисунки\сердце\SAM_03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72" y="3513566"/>
            <a:ext cx="1539026" cy="11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Светлана\Мои документы\Мои рисунки\сердце\SAM_03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24" y="3789040"/>
            <a:ext cx="1702205" cy="12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Светлана\Мои документы\Мои рисунки\сердце\SAM_03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79394"/>
            <a:ext cx="1698149" cy="12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Светлана\Мои документы\Мои рисунки\сердце\SAM_03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38" y="3287419"/>
            <a:ext cx="1571878" cy="11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Светлана\Мои документы\Мои рисунки\сердце\SAM_03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56" y="2723774"/>
            <a:ext cx="1607828" cy="12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Светлана\Мои документы\Мои рисунки\сердце\SAM_032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79394"/>
            <a:ext cx="1607828" cy="12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Светлана\Мои документы\Мои рисунки\сердце\SAM_032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83289"/>
            <a:ext cx="1612991" cy="12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Светлана\Мои документы\Мои рисунки\сердце\SAM_033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76631"/>
            <a:ext cx="3015868" cy="22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275" y="1740367"/>
            <a:ext cx="346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8971" y="2064939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89186" y="2482185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4967" y="2062590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31966" y="1418608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63466" y="3528729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29392" y="4004294"/>
            <a:ext cx="402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22187" y="4448914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50469" y="3781036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33399" y="3283314"/>
            <a:ext cx="599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09151" y="5806674"/>
            <a:ext cx="508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34007" y="5782329"/>
            <a:ext cx="559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00713" y="5816199"/>
            <a:ext cx="570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31566" y="6062099"/>
            <a:ext cx="59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11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Данное изделие требует подготовки учащихся в складывании простых форм. </a:t>
            </a:r>
          </a:p>
          <a:p>
            <a:pPr marL="0" indent="0">
              <a:buNone/>
            </a:pPr>
            <a:r>
              <a:rPr lang="ru-RU" dirty="0" smtClean="0"/>
              <a:t>Целесообразно изготовить корзинку перед Пасхой.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осле беседы о празднике провести демонстрацию изделия. Рассказать из листа какой формы мы можем его сделать (квадрат)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Оригами «Корзинка </a:t>
            </a:r>
            <a:br>
              <a:rPr lang="ru-RU" dirty="0" smtClean="0"/>
            </a:br>
            <a:r>
              <a:rPr lang="ru-RU" dirty="0" smtClean="0"/>
              <a:t>для пасхальных яиц»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37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создание: </a:t>
            </a:r>
            <a:br>
              <a:rPr lang="ru-RU" dirty="0" smtClean="0"/>
            </a:br>
            <a:r>
              <a:rPr lang="ru-RU" dirty="0" smtClean="0"/>
              <a:t>«Корзинка для яиц»</a:t>
            </a:r>
            <a:endParaRPr lang="ru-RU" dirty="0"/>
          </a:p>
        </p:txBody>
      </p:sp>
      <p:pic>
        <p:nvPicPr>
          <p:cNvPr id="2050" name="Picture 2" descr="C:\Documents and Settings\Светлана\Мои документы\Мои рисунки\коробочка\SAM_0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03" y="4120982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Светлана\Мои документы\Мои рисунки\коробочка\SAM_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40050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Светлана\Мои документы\Мои рисунки\коробочка\SAM_0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Светлана\Мои документы\Мои рисунки\коробочка\SAM_0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Светлана\Мои документы\Мои рисунки\коробочка\SAM_0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Светлана\Мои документы\Мои рисунки\коробочка\SAM_0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61778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Светлана\Мои документы\Мои рисунки\коробочка\SAM_03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34" y="2339422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Светлана\Мои документы\Мои рисунки\коробочка\SAM_03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02308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Светлана\Мои документы\Мои рисунки\коробочка\SAM_03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40" y="1478725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Светлана\Мои документы\Мои рисунки\коробочка\SAM_03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2" y="3501286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Светлана\Мои документы\Мои рисунки\коробочка\SAM_034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48" y="4064537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Светлана\Мои документы\Мои рисунки\коробочка\SAM_034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22" y="4645469"/>
            <a:ext cx="1549152" cy="1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5491" y="2059657"/>
            <a:ext cx="346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55800" y="2467498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2823" y="2854483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2867" y="2517841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12438" y="1936909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3897" y="3999138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99883" y="4567960"/>
            <a:ext cx="402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63989" y="5161002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3915" y="4594880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50532" y="4080738"/>
            <a:ext cx="599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6513" y="6062393"/>
            <a:ext cx="508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07931" y="6010531"/>
            <a:ext cx="559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3383" y="3092304"/>
            <a:ext cx="16435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Уголки сгибаем 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внутрь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7455" y="3540050"/>
            <a:ext cx="19367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Переворачиваем и 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снова,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уголки сгибаем 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внутрь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90841" y="3173909"/>
            <a:ext cx="21459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 переворачивая, наполовину отгибаем уголки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894" y="4737254"/>
            <a:ext cx="17363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Переворачиваем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29633" y="5285910"/>
            <a:ext cx="2013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уголок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сгибаем гармошкой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35319" y="5319707"/>
            <a:ext cx="20569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Формируем </a:t>
            </a:r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корзику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13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err="1"/>
              <a:t>Тарабарина</a:t>
            </a:r>
            <a:r>
              <a:rPr lang="ru-RU" u="sng" dirty="0"/>
              <a:t> Т. И. </a:t>
            </a:r>
            <a:r>
              <a:rPr lang="ru-RU" u="sng" dirty="0" smtClean="0"/>
              <a:t>«Оригами </a:t>
            </a:r>
            <a:r>
              <a:rPr lang="ru-RU" u="sng" dirty="0"/>
              <a:t>и развитие ребенка. популярное пособие для родителей и педагогов</a:t>
            </a:r>
            <a:r>
              <a:rPr lang="ru-RU" u="sng" dirty="0" smtClean="0"/>
              <a:t>.» «Академия развития» Ярославль 1997</a:t>
            </a:r>
            <a:endParaRPr lang="ru-RU" u="sng" dirty="0">
              <a:hlinkClick r:id="rId2"/>
            </a:endParaRPr>
          </a:p>
          <a:p>
            <a:r>
              <a:rPr lang="ru-RU" dirty="0" smtClean="0">
                <a:hlinkClick r:id="rId2"/>
              </a:rPr>
              <a:t>Рабочая тетрадь №1 «Технология» Н.М. Конышева, Смоленск «Ассоциация </a:t>
            </a:r>
            <a:r>
              <a:rPr lang="en-US" dirty="0" smtClean="0">
                <a:hlinkClick r:id="rId2"/>
              </a:rPr>
              <a:t>XXI </a:t>
            </a:r>
            <a:r>
              <a:rPr lang="ru-RU" dirty="0" smtClean="0">
                <a:hlinkClick r:id="rId2"/>
              </a:rPr>
              <a:t>век» 2012</a:t>
            </a:r>
          </a:p>
          <a:p>
            <a:r>
              <a:rPr lang="ru-RU" dirty="0" smtClean="0">
                <a:hlinkClick r:id="rId2"/>
              </a:rPr>
              <a:t>Г.И. Долженко «100 поделок из бумаги» «Академия развития» Ярославль, 2006г.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yandex.ru/images/search</a:t>
            </a:r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www.numama.ru/zagadki-dlja-malenkih-detei/zagadki-o-zhivoi-prirode/zagadki-pro-schenka.html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pic>
        <p:nvPicPr>
          <p:cNvPr id="3074" name="Picture 2" descr="C:\Documents and Settings\Светлана\Мои документы\Мои рисунки\коробочка\SAM_0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69" y="1268760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ветлана\Мои документы\Мои рисунки\коробочка\SAM_0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0902"/>
            <a:ext cx="1477144" cy="11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ветлана\Мои документы\Мои рисунки\коробочка\SAM_0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1773560" cy="13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47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gra-service.ru/u_img/2015_03/18_23-16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627784" cy="19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75252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Многие </a:t>
            </a:r>
            <a:r>
              <a:rPr lang="ru-RU" dirty="0"/>
              <a:t>педагоги и психологи, как отечественные, так и зарубежные, подчеркивают большое значение занятий художественным творчеством во всестороннем развитии личности ребенка.</a:t>
            </a:r>
            <a:br>
              <a:rPr lang="ru-RU" dirty="0"/>
            </a:br>
            <a:r>
              <a:rPr lang="ru-RU" dirty="0"/>
              <a:t>Природа щедро наделила каждого ребёнка возможностью развиваться.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с интеллектуальной недостаточностью на протяжении всей жизни развиваются независимо от степени тяжести дефекта. Своеобразие развития таких учащихся состоит в том, что оно затруднено как внешними, так и внутренними факторами: </a:t>
            </a:r>
            <a:endParaRPr lang="ru-RU" dirty="0" smtClean="0"/>
          </a:p>
          <a:p>
            <a:r>
              <a:rPr lang="ru-RU" dirty="0" smtClean="0"/>
              <a:t>несоответствие </a:t>
            </a:r>
            <a:r>
              <a:rPr lang="ru-RU" dirty="0"/>
              <a:t>уровня интеллектуального развития возрасту, </a:t>
            </a:r>
            <a:endParaRPr lang="ru-RU" dirty="0" smtClean="0"/>
          </a:p>
          <a:p>
            <a:r>
              <a:rPr lang="ru-RU" dirty="0" smtClean="0"/>
              <a:t>недоразвитие </a:t>
            </a:r>
            <a:r>
              <a:rPr lang="ru-RU" dirty="0"/>
              <a:t>мелкой моторики рук, плохая восприимчивость ко всему новому, </a:t>
            </a:r>
            <a:endParaRPr lang="ru-RU" dirty="0" smtClean="0"/>
          </a:p>
          <a:p>
            <a:r>
              <a:rPr lang="ru-RU" dirty="0" smtClean="0"/>
              <a:t>недостаточность </a:t>
            </a:r>
            <a:r>
              <a:rPr lang="ru-RU" dirty="0"/>
              <a:t>всех уровней мыслительной деятельности, </a:t>
            </a:r>
            <a:endParaRPr lang="ru-RU" dirty="0" smtClean="0"/>
          </a:p>
          <a:p>
            <a:r>
              <a:rPr lang="ru-RU" dirty="0" smtClean="0"/>
              <a:t>процессы </a:t>
            </a:r>
            <a:r>
              <a:rPr lang="ru-RU" dirty="0"/>
              <a:t>сравнения и обобщения затруднены, </a:t>
            </a:r>
            <a:endParaRPr lang="ru-RU" dirty="0" smtClean="0"/>
          </a:p>
          <a:p>
            <a:r>
              <a:rPr lang="ru-RU" dirty="0" smtClean="0"/>
              <a:t>отмечается </a:t>
            </a:r>
            <a:r>
              <a:rPr lang="ru-RU" dirty="0"/>
              <a:t>несовершенство логического анализа и синтеза, трудность абстрагирования, снижение познавательных интересов. </a:t>
            </a:r>
          </a:p>
          <a:p>
            <a:pPr marL="0" indent="0">
              <a:buNone/>
            </a:pPr>
            <a:r>
              <a:rPr lang="ru-RU" dirty="0" smtClean="0"/>
              <a:t>Ребенку</a:t>
            </a:r>
            <a:r>
              <a:rPr lang="ru-RU" dirty="0"/>
              <a:t>, особенно ребенку с нарушением интеллекта, для полноценного развития занятия творчеством необходимы как воздух. На таких занятиях идет освоение и постижение окружающего мира, красоты, гармонии.  </a:t>
            </a:r>
          </a:p>
          <a:p>
            <a:pPr marL="0" indent="0">
              <a:buNone/>
            </a:pPr>
            <a:r>
              <a:rPr lang="ru-RU" dirty="0"/>
              <a:t>Создание изделий своими руками – это универсальное образовательное средство, способное уравновесить одностороннюю интеллектуальную деятельность маленького человека, чтобы он развивался всесторонне. Занятия ручным трудом призваны воздействовать на ум, волю, чувства детей, побуждать их к творческому самовыражению.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/>
              <a:t>«Чем больше мастерства в детской ладошке, тем умнее ребенок».</a:t>
            </a:r>
            <a:br>
              <a:rPr lang="ru-RU" sz="3200" dirty="0"/>
            </a:br>
            <a:r>
              <a:rPr lang="ru-RU" sz="3200" dirty="0"/>
              <a:t>В.А. Сухомлинский </a:t>
            </a:r>
          </a:p>
        </p:txBody>
      </p:sp>
    </p:spTree>
    <p:extLst>
      <p:ext uri="{BB962C8B-B14F-4D97-AF65-F5344CB8AC3E}">
        <p14:creationId xmlns:p14="http://schemas.microsoft.com/office/powerpoint/2010/main" val="347029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etsystatic.com/000/0/5832035/il_fullxfull.210523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78483" cy="14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Дети в любом возрасте любят работать с бумагой, творить из нее свои маленькие шедевры и одним из любимых детьми видов творческой деятельности являются занятия оригами. </a:t>
            </a:r>
          </a:p>
          <a:p>
            <a:pPr marL="0" indent="0">
              <a:buNone/>
            </a:pPr>
            <a:r>
              <a:rPr lang="ru-RU" dirty="0"/>
              <a:t>Это занятие интересно детям и доставляет им огромное наслаждение. Искусство оригами — интригующая загадка, и она манит каждого ребенка невероятными превращениями обыкновенного квадратика бумаги. </a:t>
            </a:r>
            <a:r>
              <a:rPr lang="ru-RU" dirty="0" smtClean="0"/>
              <a:t>В </a:t>
            </a:r>
            <a:r>
              <a:rPr lang="ru-RU" dirty="0"/>
              <a:t>одном листике скрыты многие образы: кораблик, самолетик, домик, шапка, и причудливые драконы, птицы, животные, и другие интересные вещи. Кроме того- занятия оригами несут в себе огромный потенциал коррекционной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Оригами — древнее японское искусство складывания бумаги.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2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50911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Оригами развивает у детей способность работать руками под контролем сознания, у них совершенствуется мелкая моторика рук, точные движения пальцев, происходит развитие глазомера.</a:t>
            </a:r>
          </a:p>
          <a:p>
            <a:r>
              <a:rPr lang="ru-RU" dirty="0"/>
              <a:t>Оригами способствует концентрации внимания, так как заставляет сосредоточиться на процессе изготовления, чтобы получить желаемый результат.</a:t>
            </a:r>
          </a:p>
          <a:p>
            <a:r>
              <a:rPr lang="ru-RU" dirty="0"/>
              <a:t>Оригами имеет огромное значение в развитии конструктивного мышления, их творческого воображения, художественного вкуса.</a:t>
            </a:r>
          </a:p>
          <a:p>
            <a:r>
              <a:rPr lang="ru-RU" dirty="0"/>
              <a:t>Оригами стимулирует развитие памяти, так как ребенок, чтобы сделать поделку, должен запомнить последовательность ее изготовления, приемы и способы складывания.</a:t>
            </a:r>
          </a:p>
          <a:p>
            <a:r>
              <a:rPr lang="ru-RU" dirty="0"/>
              <a:t>Оригами знакомит детей с основными геометрическими понятиями (угол, сторона, квадрат, треугольник и т.д.), одновременно происходит обогащение словаря специальными терминами.</a:t>
            </a:r>
          </a:p>
          <a:p>
            <a:r>
              <a:rPr lang="ru-RU" dirty="0"/>
              <a:t>Оригами активизирует мыслительные процессы. В процессе конструирования у ребенка возникает необходимость соотнесения наглядных символов и словесных.</a:t>
            </a:r>
          </a:p>
          <a:p>
            <a:r>
              <a:rPr lang="ru-RU" dirty="0"/>
              <a:t>Оригами совершенствует трудовые умения ребенка, формирует культуру труда.</a:t>
            </a:r>
          </a:p>
          <a:p>
            <a:r>
              <a:rPr lang="ru-RU" dirty="0"/>
              <a:t>Оригами способствует созданию игровых ситуаций.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занятий оригами для детей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12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6805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Складывание формы «Свинка», «Кошечка», «Щенок», «Лягушка»</a:t>
            </a:r>
          </a:p>
          <a:p>
            <a:pPr marL="0" indent="0">
              <a:buNone/>
            </a:pPr>
            <a:r>
              <a:rPr lang="ru-RU" dirty="0" smtClean="0"/>
              <a:t>В зависимости от степени подготовки детей занятие можно начать с разговора о квадрате как геометрической фигуре. </a:t>
            </a:r>
          </a:p>
          <a:p>
            <a:pPr marL="0" indent="0">
              <a:buNone/>
            </a:pPr>
            <a:r>
              <a:rPr lang="ru-RU" dirty="0" smtClean="0"/>
              <a:t>-Как называется эта фигура?</a:t>
            </a:r>
          </a:p>
          <a:p>
            <a:pPr>
              <a:buFontTx/>
              <a:buChar char="-"/>
            </a:pPr>
            <a:r>
              <a:rPr lang="ru-RU" dirty="0" smtClean="0"/>
              <a:t>Почему вы решили, что это квадрат?</a:t>
            </a:r>
          </a:p>
          <a:p>
            <a:pPr>
              <a:buFontTx/>
              <a:buChar char="-"/>
            </a:pPr>
            <a:r>
              <a:rPr lang="ru-RU" dirty="0" smtClean="0"/>
              <a:t>А встречались ли вещи квадратной формы вам в жизни?</a:t>
            </a:r>
          </a:p>
          <a:p>
            <a:pPr marL="0" indent="0">
              <a:buNone/>
            </a:pPr>
            <a:r>
              <a:rPr lang="ru-RU" dirty="0" smtClean="0"/>
              <a:t>Можно построить занятие по другому:</a:t>
            </a:r>
          </a:p>
          <a:p>
            <a:pPr marL="0" indent="0">
              <a:buNone/>
            </a:pPr>
            <a:r>
              <a:rPr lang="ru-RU" dirty="0" smtClean="0"/>
              <a:t>Загадать загадки о домашних животных:</a:t>
            </a:r>
          </a:p>
          <a:p>
            <a:r>
              <a:rPr lang="ru-RU" dirty="0" smtClean="0"/>
              <a:t>Хвост крючком, а нос пяточком. Кто это? (</a:t>
            </a:r>
            <a:r>
              <a:rPr lang="ru-RU" b="1" dirty="0" smtClean="0"/>
              <a:t>Свинка)</a:t>
            </a:r>
          </a:p>
          <a:p>
            <a:r>
              <a:rPr lang="ru-RU" dirty="0"/>
              <a:t>Не боится он лозинки, Ест хозяйские ботинки: Лает громко, как звонок – Это маленький (</a:t>
            </a:r>
            <a:r>
              <a:rPr lang="ru-RU" b="1" dirty="0"/>
              <a:t>щенок</a:t>
            </a:r>
            <a:r>
              <a:rPr lang="ru-RU" dirty="0" smtClean="0"/>
              <a:t>).</a:t>
            </a:r>
          </a:p>
          <a:p>
            <a:r>
              <a:rPr lang="ru-RU" dirty="0"/>
              <a:t>Кто играется с клубком, Ходит в зиму босяком: Лижет </a:t>
            </a:r>
            <a:r>
              <a:rPr lang="ru-RU" b="1" dirty="0"/>
              <a:t>... </a:t>
            </a:r>
            <a:r>
              <a:rPr lang="ru-RU" dirty="0"/>
              <a:t>Рыжий, в пятнах, как тигрёнок... А зовут его? ... (</a:t>
            </a:r>
            <a:r>
              <a:rPr lang="ru-RU" b="1" dirty="0"/>
              <a:t>Котёнок</a:t>
            </a:r>
            <a:r>
              <a:rPr lang="ru-RU" dirty="0" smtClean="0"/>
              <a:t>).</a:t>
            </a:r>
          </a:p>
          <a:p>
            <a:r>
              <a:rPr lang="ru-RU" dirty="0"/>
              <a:t>Где же вы её найдёте? Ну конечно же, в болоте</a:t>
            </a:r>
            <a:r>
              <a:rPr lang="ru-RU" dirty="0" smtClean="0"/>
              <a:t>! </a:t>
            </a:r>
            <a:r>
              <a:rPr lang="ru-RU" b="1" dirty="0" smtClean="0"/>
              <a:t>(Лягушка)</a:t>
            </a:r>
          </a:p>
          <a:p>
            <a:pPr marL="0" indent="0">
              <a:buNone/>
            </a:pPr>
            <a:r>
              <a:rPr lang="ru-RU" dirty="0" smtClean="0"/>
              <a:t>Свинья, кошка, собака  это какие животные? (</a:t>
            </a:r>
            <a:r>
              <a:rPr lang="ru-RU" b="1" dirty="0" smtClean="0"/>
              <a:t>домашние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А где живёт лягушка?</a:t>
            </a:r>
          </a:p>
          <a:p>
            <a:pPr marL="0" indent="0">
              <a:buNone/>
            </a:pPr>
            <a:r>
              <a:rPr lang="ru-RU" dirty="0" smtClean="0"/>
              <a:t>Сегодня мы сделаем их из бумаги в технике оригами, для этого нам понадобится лист квадратной формы и т.д.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Складывание простых форм из бумаги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54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создание </a:t>
            </a:r>
            <a:br>
              <a:rPr lang="ru-RU" dirty="0" smtClean="0"/>
            </a:br>
            <a:r>
              <a:rPr lang="ru-RU" dirty="0" smtClean="0"/>
              <a:t>«Лягушка»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84" y="422108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3317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67266" y="2996952"/>
            <a:ext cx="346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71831" y="3070701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2379" y="5511202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5272" y="5511202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99363" y="5511201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97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создание </a:t>
            </a:r>
            <a:br>
              <a:rPr lang="ru-RU" dirty="0" smtClean="0"/>
            </a:br>
            <a:r>
              <a:rPr lang="ru-RU" dirty="0" smtClean="0"/>
              <a:t>«Свинка»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83163"/>
            <a:ext cx="2639045" cy="19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83163"/>
            <a:ext cx="2639045" cy="19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0" y="4149080"/>
            <a:ext cx="2639045" cy="19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1167528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02" y="2186720"/>
            <a:ext cx="2071291" cy="15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22" y="2203253"/>
            <a:ext cx="2118178" cy="158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65" y="1159844"/>
            <a:ext cx="1873413" cy="140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75656" y="1812282"/>
            <a:ext cx="346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83375" y="3102298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55650" y="3102298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31929" y="1863554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4046" y="5482033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4664" y="5516116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66128" y="5482032"/>
            <a:ext cx="402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8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создание </a:t>
            </a:r>
            <a:br>
              <a:rPr lang="ru-RU" dirty="0" smtClean="0"/>
            </a:br>
            <a:r>
              <a:rPr lang="ru-RU" dirty="0" smtClean="0"/>
              <a:t>«Щенок»</a:t>
            </a:r>
            <a:endParaRPr lang="ru-RU" dirty="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00" y="1711366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78" y="173172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942014" cy="14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0" y="333192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4613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24" y="336962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0" y="525780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78" y="5174252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" y="93162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016197" y="1823060"/>
            <a:ext cx="346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50469" y="2662365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44731" y="2659495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51659" y="1304687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74194" y="4285797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89944" y="4361217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38804" y="4285797"/>
            <a:ext cx="402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57146" y="6128121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97418" y="6097602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1966" y="2469391"/>
            <a:ext cx="2916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Мордочка собирается  также,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как свинка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34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создание </a:t>
            </a:r>
            <a:br>
              <a:rPr lang="ru-RU" dirty="0" smtClean="0"/>
            </a:br>
            <a:r>
              <a:rPr lang="ru-RU" dirty="0" smtClean="0"/>
              <a:t>«Кошечка»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7" y="1316642"/>
            <a:ext cx="2340248" cy="17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59" y="2254566"/>
            <a:ext cx="2340248" cy="17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340248" cy="17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340248" cy="17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97465"/>
            <a:ext cx="2340248" cy="17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91669"/>
            <a:ext cx="2340248" cy="17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62767" y="2506393"/>
            <a:ext cx="346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11" y="3363421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5157" y="2643111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57889" y="5565932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9489" y="5700523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2564" y="5700524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340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</TotalTime>
  <Words>689</Words>
  <Application>Microsoft Office PowerPoint</Application>
  <PresentationFormat>Экран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Занятия оригами для развития детей с ОВЗ</vt:lpstr>
      <vt:lpstr>«Чем больше мастерства в детской ладошке, тем умнее ребенок». В.А. Сухомлинский </vt:lpstr>
      <vt:lpstr>Оригами — древнее японское искусство складывания бумаги. </vt:lpstr>
      <vt:lpstr>Значение занятий оригами для детей с ОВЗ</vt:lpstr>
      <vt:lpstr>Складывание простых форм из бумаги</vt:lpstr>
      <vt:lpstr>Поэтапное создание  «Лягушка»</vt:lpstr>
      <vt:lpstr>Поэтапное создание  «Свинка»</vt:lpstr>
      <vt:lpstr>Поэтапное создание  «Щенок»</vt:lpstr>
      <vt:lpstr>Поэтапное создание  «Кошечка»</vt:lpstr>
      <vt:lpstr>Оригами «Сердце»</vt:lpstr>
      <vt:lpstr>Поэтапное создание:  «Сердце»</vt:lpstr>
      <vt:lpstr>Оригами «Корзинка  для пасхальных яиц»</vt:lpstr>
      <vt:lpstr>Поэтапное создание:  «Корзинка для яиц»</vt:lpstr>
      <vt:lpstr>Литература </vt:lpstr>
    </vt:vector>
  </TitlesOfParts>
  <Company>HomeOffice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занятий оригами для развития детей с ОВЗ</dc:title>
  <dc:creator>Светлана</dc:creator>
  <cp:lastModifiedBy>Светлана</cp:lastModifiedBy>
  <cp:revision>21</cp:revision>
  <dcterms:created xsi:type="dcterms:W3CDTF">2015-12-04T15:29:43Z</dcterms:created>
  <dcterms:modified xsi:type="dcterms:W3CDTF">2015-12-05T14:16:10Z</dcterms:modified>
</cp:coreProperties>
</file>