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61" r:id="rId3"/>
    <p:sldId id="256" r:id="rId4"/>
    <p:sldId id="257" r:id="rId5"/>
    <p:sldId id="258" r:id="rId6"/>
    <p:sldId id="260" r:id="rId7"/>
    <p:sldId id="263" r:id="rId8"/>
    <p:sldId id="264" r:id="rId9"/>
    <p:sldId id="265" r:id="rId10"/>
    <p:sldId id="277" r:id="rId11"/>
    <p:sldId id="267" r:id="rId12"/>
    <p:sldId id="271" r:id="rId13"/>
    <p:sldId id="273" r:id="rId14"/>
    <p:sldId id="274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35AE0-A5C3-4AEA-A5F4-321DC773316F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CEF52-9574-46F2-9693-FDF01B95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9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CEF52-9574-46F2-9693-FDF01B953C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8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1F499-F02E-4818-9805-048558F3D013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1D98-613D-4820-B9FF-C1A593179D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C200-8D23-49CD-8534-13E8F86B2A65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4A7E0-8DE2-465B-A7C6-95F3F51B8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EDAB-5973-4E54-A289-C17933FCBA0B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EEC87-CCDA-48C4-B8E4-B7B8A9960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D05D9-4A4A-4A34-929F-B7A55B70F870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94731-CC11-436F-B769-A8B74D8FB7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883CB-01C6-437A-A46B-01D07726FA88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61A35-DA88-47FE-8914-999E410CA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6FEEA-8C32-482C-9B52-1FA855954808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CA86F-AE1D-4AEC-B3E4-3AB68D6D6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7B53D-7849-4471-81DD-E12094D08ECE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5D488-1C95-49CC-9CD5-A5F3B19B9D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BDB8E-7058-426C-BD03-D8462AA1AD7C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1E2A7-A2AA-49B8-8BC6-E59A82E47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88C6E-C11E-4358-A940-498595DCD212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8896B-A63F-4A29-AA21-32999703B2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EEEA2-2D5A-4219-8874-30686C28D1A1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0F846-47E0-44A8-A6F7-CFE3A05CC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E6E9B5-019B-40CC-84F5-F14ACAB60F9B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A277-5943-4E6C-9D73-D9E2AB6AB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51FC9E-3153-4244-A95F-F44528A238E4}" type="datetimeFigureOut">
              <a:rPr lang="ru-RU" smtClean="0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164043-42FA-40DF-8B17-83619C09A7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latin typeface="+mj-lt"/>
              <a:ea typeface="BatangChe" pitchFamily="49" charset="-127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+mj-lt"/>
                <a:ea typeface="BatangChe" pitchFamily="49" charset="-127"/>
              </a:rPr>
              <a:t>ПОВТОРЕНИЕ  ИЗУЧЕННОГО  В  </a:t>
            </a:r>
            <a:r>
              <a:rPr lang="en-US" sz="4400" b="1" dirty="0" smtClean="0">
                <a:latin typeface="+mj-lt"/>
                <a:ea typeface="BatangChe" pitchFamily="49" charset="-127"/>
              </a:rPr>
              <a:t>III</a:t>
            </a:r>
            <a:r>
              <a:rPr lang="ru-RU" sz="4400" b="1" dirty="0" smtClean="0">
                <a:latin typeface="+mj-lt"/>
                <a:ea typeface="BatangChe" pitchFamily="49" charset="-127"/>
              </a:rPr>
              <a:t> ЧЕТВЕРТИ</a:t>
            </a:r>
          </a:p>
          <a:p>
            <a:pPr marL="0" indent="0" algn="ctr">
              <a:buNone/>
            </a:pPr>
            <a:endParaRPr lang="ru-RU" b="1" dirty="0">
              <a:latin typeface="+mj-lt"/>
              <a:ea typeface="BatangChe" pitchFamily="49" charset="-127"/>
            </a:endParaRPr>
          </a:p>
          <a:p>
            <a:pPr marL="0" indent="0" algn="ctr">
              <a:buNone/>
            </a:pPr>
            <a:endParaRPr lang="ru-RU" b="1" dirty="0">
              <a:latin typeface="+mj-lt"/>
              <a:ea typeface="BatangChe" pitchFamily="49" charset="-127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 </a:t>
            </a:r>
            <a:br>
              <a:rPr lang="ru-RU" dirty="0" smtClean="0"/>
            </a:br>
            <a:r>
              <a:rPr lang="ru-RU" dirty="0" smtClean="0"/>
              <a:t>3 класс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690336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63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Физкультминутка.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4319335" cy="4641696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От зеленого </a:t>
            </a:r>
            <a:r>
              <a:rPr lang="ru-RU" sz="2600" dirty="0" smtClean="0">
                <a:solidFill>
                  <a:schemeClr val="tx1"/>
                </a:solidFill>
              </a:rPr>
              <a:t>причала  оттолкнулся </a:t>
            </a:r>
            <a:r>
              <a:rPr lang="ru-RU" sz="2600" dirty="0">
                <a:solidFill>
                  <a:schemeClr val="tx1"/>
                </a:solidFill>
              </a:rPr>
              <a:t>пароход,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                (</a:t>
            </a:r>
            <a:r>
              <a:rPr lang="ru-RU" sz="2600" dirty="0">
                <a:solidFill>
                  <a:schemeClr val="tx1"/>
                </a:solidFill>
              </a:rPr>
              <a:t>встать)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Он шагнул назад сначала,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                (</a:t>
            </a:r>
            <a:r>
              <a:rPr lang="ru-RU" sz="2600" dirty="0">
                <a:solidFill>
                  <a:schemeClr val="tx1"/>
                </a:solidFill>
              </a:rPr>
              <a:t>шаг назад)	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А потом шагнул вперед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                 (шаг вперед)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И </a:t>
            </a:r>
            <a:r>
              <a:rPr lang="ru-RU" sz="2600" dirty="0">
                <a:solidFill>
                  <a:schemeClr val="tx1"/>
                </a:solidFill>
              </a:rPr>
              <a:t>поплыл, поплыл по речке,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                (</a:t>
            </a:r>
            <a:r>
              <a:rPr lang="ru-RU" sz="2600" dirty="0">
                <a:solidFill>
                  <a:schemeClr val="tx1"/>
                </a:solidFill>
              </a:rPr>
              <a:t>движения руками)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Набирая полный ход.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                  (</a:t>
            </a:r>
            <a:r>
              <a:rPr lang="ru-RU" sz="2600" dirty="0">
                <a:solidFill>
                  <a:schemeClr val="tx1"/>
                </a:solidFill>
              </a:rPr>
              <a:t>ходьба на месте)</a:t>
            </a:r>
          </a:p>
          <a:p>
            <a:pPr marL="0" indent="0">
              <a:buNone/>
            </a:pPr>
            <a:r>
              <a:rPr lang="ru-RU" sz="2600" dirty="0"/>
              <a:t> 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44824"/>
            <a:ext cx="3822700" cy="384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1\Desktop\1рf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566" y="5273824"/>
            <a:ext cx="208862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1\Desktop\1рf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29200"/>
            <a:ext cx="201662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1\Desktop\1рf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72819"/>
            <a:ext cx="2592288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9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4.  Реши   примеры </a:t>
            </a:r>
            <a:endParaRPr lang="ru-RU" sz="6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5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50956"/>
            <a:ext cx="7694632" cy="409832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84  :   9     </a:t>
            </a:r>
            <a:r>
              <a:rPr lang="ru-RU" dirty="0" smtClean="0">
                <a:solidFill>
                  <a:schemeClr val="tx1"/>
                </a:solidFill>
              </a:rPr>
              <a:t>=   9                             3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50  :  </a:t>
            </a:r>
            <a:r>
              <a:rPr lang="ru-RU" dirty="0" smtClean="0">
                <a:solidFill>
                  <a:schemeClr val="tx1"/>
                </a:solidFill>
              </a:rPr>
              <a:t>20    =   2                             10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56   :  9     </a:t>
            </a:r>
            <a:r>
              <a:rPr lang="ru-RU" dirty="0" smtClean="0">
                <a:solidFill>
                  <a:schemeClr val="tx1"/>
                </a:solidFill>
              </a:rPr>
              <a:t>=   6                             2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sz="5400" dirty="0" smtClean="0"/>
              <a:t>888888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8640960" cy="1828569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   60  :  </a:t>
            </a:r>
            <a:r>
              <a:rPr lang="ru-RU" sz="4400" dirty="0" smtClean="0">
                <a:solidFill>
                  <a:schemeClr val="tx1"/>
                </a:solidFill>
              </a:rPr>
              <a:t>40   =   </a:t>
            </a:r>
            <a:r>
              <a:rPr lang="ru-RU" sz="4400" dirty="0" smtClean="0">
                <a:solidFill>
                  <a:schemeClr val="tx1"/>
                </a:solidFill>
              </a:rPr>
              <a:t>1             </a:t>
            </a:r>
            <a:r>
              <a:rPr lang="ru-RU" sz="4000" dirty="0" smtClean="0">
                <a:solidFill>
                  <a:schemeClr val="tx1"/>
                </a:solidFill>
              </a:rPr>
              <a:t>(  ост.   </a:t>
            </a:r>
            <a:r>
              <a:rPr lang="ru-RU" sz="4000" dirty="0" smtClean="0">
                <a:solidFill>
                  <a:schemeClr val="tx1"/>
                </a:solidFill>
              </a:rPr>
              <a:t>20          </a:t>
            </a:r>
            <a:r>
              <a:rPr lang="ru-RU" sz="4000" dirty="0" smtClean="0">
                <a:solidFill>
                  <a:schemeClr val="tx1"/>
                </a:solidFill>
              </a:rPr>
              <a:t>)  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1\Desktop\Копия e72d2718ea973fb0191a0e33ccc4217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2" y="1694022"/>
            <a:ext cx="144016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\Desktop\BD1376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1262718"/>
            <a:ext cx="10144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143827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12" y="3569666"/>
            <a:ext cx="143827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2" y="4869160"/>
            <a:ext cx="143827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101123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763" y="3647455"/>
            <a:ext cx="1011237" cy="94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762" y="4652465"/>
            <a:ext cx="101123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77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5. Геометрический  материал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0"/>
            <a:ext cx="8424935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Сумма   длин   сторон   прямоугольного  пруда    равна  100  м.   Ширина   равна   20  м.  Найди   </a:t>
            </a:r>
            <a:r>
              <a:rPr lang="ru-RU" sz="3200" dirty="0" smtClean="0">
                <a:solidFill>
                  <a:schemeClr val="tx1"/>
                </a:solidFill>
              </a:rPr>
              <a:t>длину  пруда.  Уменьши  размеры  прямоугольника  в  10  раз  и  начерти   его  в  тетради.  Найди   площадь   получившейся   фигуры.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34385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1\Desktop\BD1377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663" y="371703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МОЛОДЦЫ  !</a:t>
            </a:r>
            <a:endParaRPr lang="ru-RU" sz="5400" dirty="0"/>
          </a:p>
        </p:txBody>
      </p:sp>
      <p:pic>
        <p:nvPicPr>
          <p:cNvPr id="1027" name="Picture 3" descr="C:\Users\1\Desktop\Документация\ДЛЯ презентации\Мои картинки\хлопО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056" y="2780928"/>
            <a:ext cx="72008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subTitle" idx="1"/>
          </p:nvPr>
        </p:nvSpPr>
        <p:spPr>
          <a:xfrm>
            <a:off x="1371600" y="1556793"/>
            <a:ext cx="6400800" cy="187220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1. Устный   счёт :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075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1000125" y="714375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>
                <a:latin typeface="Calibri" pitchFamily="34" charset="0"/>
              </a:rPr>
              <a:t>78-35=43</a:t>
            </a: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714356"/>
            <a:ext cx="1071562" cy="928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2052" name="Прямоугольник 9"/>
          <p:cNvSpPr>
            <a:spLocks noChangeArrowheads="1"/>
          </p:cNvSpPr>
          <p:nvPr/>
        </p:nvSpPr>
        <p:spPr bwMode="auto">
          <a:xfrm>
            <a:off x="857224" y="1857364"/>
            <a:ext cx="314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itchFamily="34" charset="0"/>
              </a:rPr>
              <a:t>58+25=83</a:t>
            </a:r>
          </a:p>
        </p:txBody>
      </p:sp>
      <p:pic>
        <p:nvPicPr>
          <p:cNvPr id="11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85736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2054" name="Прямоугольник 12"/>
          <p:cNvSpPr>
            <a:spLocks noChangeArrowheads="1"/>
          </p:cNvSpPr>
          <p:nvPr/>
        </p:nvSpPr>
        <p:spPr bwMode="auto">
          <a:xfrm>
            <a:off x="857224" y="3071810"/>
            <a:ext cx="3330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itchFamily="34" charset="0"/>
              </a:rPr>
              <a:t>67+33=100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71810"/>
            <a:ext cx="1071562" cy="928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2056" name="Прямоугольник 16"/>
          <p:cNvSpPr>
            <a:spLocks noChangeArrowheads="1"/>
          </p:cNvSpPr>
          <p:nvPr/>
        </p:nvSpPr>
        <p:spPr bwMode="auto">
          <a:xfrm>
            <a:off x="1000100" y="4286256"/>
            <a:ext cx="2847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itchFamily="34" charset="0"/>
              </a:rPr>
              <a:t>67-33=34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2057" name="Прямоугольник 17"/>
          <p:cNvSpPr>
            <a:spLocks noChangeArrowheads="1"/>
          </p:cNvSpPr>
          <p:nvPr/>
        </p:nvSpPr>
        <p:spPr bwMode="auto">
          <a:xfrm>
            <a:off x="857224" y="5429264"/>
            <a:ext cx="3214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itchFamily="34" charset="0"/>
              </a:rPr>
              <a:t>34+64=98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8625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500702"/>
            <a:ext cx="1071563" cy="9286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2060" name="Прямоугольник 20"/>
          <p:cNvSpPr>
            <a:spLocks noChangeArrowheads="1"/>
          </p:cNvSpPr>
          <p:nvPr/>
        </p:nvSpPr>
        <p:spPr bwMode="auto">
          <a:xfrm>
            <a:off x="5000628" y="642918"/>
            <a:ext cx="31983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113-58=55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4" name="Прямоугольник 20"/>
          <p:cNvSpPr>
            <a:spLocks noChangeArrowheads="1"/>
          </p:cNvSpPr>
          <p:nvPr/>
        </p:nvSpPr>
        <p:spPr bwMode="auto">
          <a:xfrm>
            <a:off x="5072066" y="1857364"/>
            <a:ext cx="31983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165-80=85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5072066" y="3143248"/>
            <a:ext cx="3549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150-50=100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6" name="Прямоугольник 20"/>
          <p:cNvSpPr>
            <a:spLocks noChangeArrowheads="1"/>
          </p:cNvSpPr>
          <p:nvPr/>
        </p:nvSpPr>
        <p:spPr bwMode="auto">
          <a:xfrm>
            <a:off x="5286380" y="4286256"/>
            <a:ext cx="29803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65+28=93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7" name="Прямоугольник 20"/>
          <p:cNvSpPr>
            <a:spLocks noChangeArrowheads="1"/>
          </p:cNvSpPr>
          <p:nvPr/>
        </p:nvSpPr>
        <p:spPr bwMode="auto">
          <a:xfrm>
            <a:off x="5214942" y="5429264"/>
            <a:ext cx="33313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88+12=100</a:t>
            </a:r>
            <a:endParaRPr lang="ru-RU" sz="5400" dirty="0">
              <a:latin typeface="Calibr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71435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928802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143248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35769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500702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  <p:bldP spid="2054" grpId="0"/>
      <p:bldP spid="2056" grpId="0"/>
      <p:bldP spid="2057" grpId="0"/>
      <p:bldP spid="2060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08007" y="546096"/>
            <a:ext cx="360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78 : 3=26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32363" y="546096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+mn-lt"/>
                <a:cs typeface="Arial" pitchFamily="34" charset="0"/>
              </a:rPr>
              <a:t>8 </a:t>
            </a:r>
            <a:r>
              <a:rPr lang="ru-RU" sz="5400" dirty="0" smtClean="0">
                <a:latin typeface="+mn-lt"/>
              </a:rPr>
              <a:t>· </a:t>
            </a:r>
            <a:r>
              <a:rPr lang="ru-RU" sz="5400" dirty="0" smtClean="0">
                <a:latin typeface="+mn-lt"/>
                <a:cs typeface="Arial" pitchFamily="34" charset="0"/>
              </a:rPr>
              <a:t>8 = 64</a:t>
            </a:r>
            <a:endParaRPr lang="ru-RU" sz="5400" dirty="0">
              <a:latin typeface="+mn-lt"/>
              <a:cs typeface="Arial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8007" y="2708274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100:20=5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8007" y="3789363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+mj-lt"/>
              </a:rPr>
              <a:t>6 </a:t>
            </a:r>
            <a:r>
              <a:rPr lang="ru-RU" sz="5400" dirty="0" smtClean="0">
                <a:latin typeface="+mn-lt"/>
              </a:rPr>
              <a:t>· </a:t>
            </a:r>
            <a:r>
              <a:rPr lang="ru-RU" sz="5400" dirty="0" smtClean="0">
                <a:latin typeface="+mj-lt"/>
              </a:rPr>
              <a:t>9 = 54</a:t>
            </a:r>
            <a:endParaRPr lang="ru-RU" sz="5400" dirty="0">
              <a:latin typeface="+mj-lt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08007" y="4870452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+mn-lt"/>
              </a:rPr>
              <a:t>7 · 8 = 56</a:t>
            </a:r>
            <a:endParaRPr lang="ru-RU" sz="5400" dirty="0">
              <a:latin typeface="+mn-lt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21326" y="1627185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+mj-lt"/>
              </a:rPr>
              <a:t>11 </a:t>
            </a:r>
            <a:r>
              <a:rPr lang="ru-RU" sz="5400" dirty="0" smtClean="0">
                <a:latin typeface="+mn-lt"/>
              </a:rPr>
              <a:t>· </a:t>
            </a:r>
            <a:r>
              <a:rPr lang="ru-RU" sz="5400" dirty="0" smtClean="0">
                <a:latin typeface="+mj-lt"/>
              </a:rPr>
              <a:t>8=  88</a:t>
            </a:r>
            <a:endParaRPr lang="ru-RU" sz="5400" dirty="0">
              <a:latin typeface="+mj-lt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32363" y="1627185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100:50=2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932363" y="2708274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96 : 3 = 32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32363" y="3789363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66 : 11=6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932363" y="4870452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 smtClean="0">
                <a:latin typeface="Calibri" pitchFamily="34" charset="0"/>
              </a:rPr>
              <a:t>8 </a:t>
            </a:r>
            <a:r>
              <a:rPr lang="ru-RU" sz="5400" dirty="0" smtClean="0">
                <a:latin typeface="+mn-lt"/>
              </a:rPr>
              <a:t>· </a:t>
            </a:r>
            <a:r>
              <a:rPr lang="ru-RU" sz="5400" dirty="0" smtClean="0">
                <a:latin typeface="Calibri" pitchFamily="34" charset="0"/>
              </a:rPr>
              <a:t>12 = 96</a:t>
            </a:r>
            <a:endParaRPr lang="ru-RU" sz="5400" dirty="0"/>
          </a:p>
        </p:txBody>
      </p:sp>
      <p:pic>
        <p:nvPicPr>
          <p:cNvPr id="2050" name="Picture 2" descr="C:\Users\1\Desktop\Копия fish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982" y="487354"/>
            <a:ext cx="12858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2" y="1538279"/>
            <a:ext cx="12858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755" y="2550516"/>
            <a:ext cx="1285875" cy="108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19" y="3861209"/>
            <a:ext cx="1285875" cy="77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70450"/>
            <a:ext cx="1285875" cy="923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 descr="C:\Users\1\Desktop\Документация\ДЛЯ презентации\Мои картинки\аниме\Анимации\Животные\4f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0268"/>
            <a:ext cx="1490389" cy="124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1\Desktop\Документация\ДЛЯ презентации\Мои картинки\аниме\Анимации\Животные\4f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54048"/>
            <a:ext cx="1193638" cy="10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1\Desktop\Документация\ДЛЯ презентации\Мои картинки\аниме\Анимации\Животные\4f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019" y="2493237"/>
            <a:ext cx="1864133" cy="123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1\Desktop\Документация\ДЛЯ презентации\Мои картинки\аниме\Анимации\Животные\4f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66008"/>
            <a:ext cx="1193638" cy="15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1\Desktop\Документация\ДЛЯ презентации\Мои картинки\аниме\Анимации\Животные\4f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298" y="4860459"/>
            <a:ext cx="1646911" cy="9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08007" y="546096"/>
            <a:ext cx="360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VIII+III=XI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32363" y="546096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+mn-lt"/>
                <a:cs typeface="Arial" pitchFamily="34" charset="0"/>
              </a:rPr>
              <a:t>XI+IX=XX</a:t>
            </a:r>
            <a:endParaRPr lang="ru-RU" sz="5400" dirty="0">
              <a:latin typeface="+mn-lt"/>
              <a:cs typeface="Arial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8007" y="2708274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X – I =  IX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8007" y="3789363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+mj-lt"/>
              </a:rPr>
              <a:t>X – VI =IV </a:t>
            </a:r>
            <a:endParaRPr lang="ru-RU" sz="5400" dirty="0">
              <a:latin typeface="+mj-lt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08007" y="4870452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+mn-lt"/>
              </a:rPr>
              <a:t>I + III = IV</a:t>
            </a:r>
            <a:endParaRPr lang="ru-RU" sz="5400" dirty="0">
              <a:latin typeface="+mn-lt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08007" y="1627185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+mj-lt"/>
              </a:rPr>
              <a:t>V + II = VII</a:t>
            </a:r>
            <a:endParaRPr lang="ru-RU" sz="5400" dirty="0">
              <a:latin typeface="+mj-lt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32363" y="1627185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XI +V=XVI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932363" y="2708274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XX-XV=V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32363" y="3789363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IV+IX=XIII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933952" y="4876808"/>
            <a:ext cx="36433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smtClean="0">
                <a:latin typeface="Calibri" pitchFamily="34" charset="0"/>
              </a:rPr>
              <a:t>X + X=XX</a:t>
            </a:r>
            <a:endParaRPr lang="ru-RU" sz="5400" dirty="0"/>
          </a:p>
        </p:txBody>
      </p:sp>
      <p:pic>
        <p:nvPicPr>
          <p:cNvPr id="15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64" y="53338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64" y="1709728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64" y="279558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64" y="3881440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64" y="496729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12" y="53338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12" y="496729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12" y="3881440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12" y="2795584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12" y="1709728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2. Сравни :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08007" y="546096"/>
            <a:ext cx="69163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alibri" pitchFamily="34" charset="0"/>
              </a:rPr>
              <a:t>14</a:t>
            </a:r>
            <a:r>
              <a:rPr lang="ru-RU" sz="4400" dirty="0">
                <a:latin typeface="Calibri" pitchFamily="34" charset="0"/>
              </a:rPr>
              <a:t>6</a:t>
            </a:r>
            <a:r>
              <a:rPr lang="ru-RU" sz="4400" dirty="0" smtClean="0">
                <a:latin typeface="Calibri" pitchFamily="34" charset="0"/>
              </a:rPr>
              <a:t>    &gt;            166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8007" y="2708274"/>
            <a:ext cx="62682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alibri" pitchFamily="34" charset="0"/>
              </a:rPr>
              <a:t>542    &lt;             742 </a:t>
            </a:r>
            <a:endParaRPr lang="ru-RU" sz="4400" dirty="0">
              <a:latin typeface="Calibri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8007" y="3789363"/>
            <a:ext cx="62682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+mj-lt"/>
              </a:rPr>
              <a:t>235 – 205   </a:t>
            </a:r>
            <a:r>
              <a:rPr lang="en-US" sz="4400" dirty="0" smtClean="0">
                <a:latin typeface="+mj-lt"/>
              </a:rPr>
              <a:t>=</a:t>
            </a:r>
            <a:r>
              <a:rPr lang="ru-RU" sz="4400" dirty="0" smtClean="0">
                <a:latin typeface="+mj-lt"/>
              </a:rPr>
              <a:t>       90 : 3</a:t>
            </a:r>
            <a:r>
              <a:rPr lang="en-US" sz="4400" dirty="0" smtClean="0">
                <a:latin typeface="+mj-lt"/>
              </a:rPr>
              <a:t> </a:t>
            </a:r>
            <a:endParaRPr lang="ru-RU" sz="4400" dirty="0">
              <a:latin typeface="+mj-lt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08007" y="4870452"/>
            <a:ext cx="69163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+mn-lt"/>
              </a:rPr>
              <a:t>900 : 10       &lt;      9 х 100</a:t>
            </a:r>
            <a:endParaRPr lang="ru-RU" sz="5400" dirty="0">
              <a:latin typeface="+mn-lt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08007" y="1627185"/>
            <a:ext cx="64842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+mj-lt"/>
              </a:rPr>
              <a:t>301</a:t>
            </a:r>
            <a:r>
              <a:rPr lang="ru-RU" sz="4000" dirty="0" smtClean="0">
                <a:latin typeface="+mj-lt"/>
              </a:rPr>
              <a:t>     </a:t>
            </a:r>
            <a:r>
              <a:rPr lang="en-US" sz="4400" dirty="0" smtClean="0">
                <a:latin typeface="+mj-lt"/>
              </a:rPr>
              <a:t>&gt; </a:t>
            </a:r>
            <a:r>
              <a:rPr lang="ru-RU" sz="4400" dirty="0" smtClean="0">
                <a:latin typeface="+mj-lt"/>
              </a:rPr>
              <a:t>             309 </a:t>
            </a:r>
            <a:endParaRPr lang="ru-RU" sz="4400" dirty="0">
              <a:latin typeface="+mj-lt"/>
            </a:endParaRPr>
          </a:p>
        </p:txBody>
      </p:sp>
      <p:pic>
        <p:nvPicPr>
          <p:cNvPr id="15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3882" y="54609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3882" y="177958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3881" y="2780977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1995" y="3789363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5007" y="5013176"/>
            <a:ext cx="1071562" cy="928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50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3. Реши   задачу :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/>
          <a:lstStyle/>
          <a:p>
            <a:pPr algn="l"/>
            <a:r>
              <a:rPr lang="ru-RU" dirty="0" smtClean="0"/>
              <a:t>1.  Вариант                    2. 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76655" y="1556792"/>
            <a:ext cx="3822192" cy="4569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В   одной  большой  коробке  21  ракушка,  а  в  другой  18  ракушек.  Все   ракушки   разложили   в  пакеты    по  3 ракушки. Сколько  потребовалось  пакетов 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400" dirty="0" smtClean="0"/>
              <a:t>     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716016" y="1669352"/>
            <a:ext cx="3822192" cy="34472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 smtClean="0">
                <a:solidFill>
                  <a:schemeClr val="tx1"/>
                </a:solidFill>
              </a:rPr>
              <a:t>В  одном  аквариуме  16 рыбок,  а  в   другом  24  рыбки.  Всех   рыбок   продали   покупателям  по  10   штук.  Сколько   покупателей  пришло   в  зоомагазин ?</a:t>
            </a:r>
          </a:p>
          <a:p>
            <a:pPr marL="0" indent="0">
              <a:buNone/>
            </a:pPr>
            <a:r>
              <a:rPr lang="ru-RU" sz="11200" dirty="0" smtClean="0"/>
              <a:t>  </a:t>
            </a:r>
          </a:p>
          <a:p>
            <a:pPr marL="0" indent="0">
              <a:buNone/>
            </a:pPr>
            <a:r>
              <a:rPr lang="ru-RU" sz="10800" dirty="0"/>
              <a:t> </a:t>
            </a:r>
            <a:r>
              <a:rPr lang="ru-RU" sz="10800" dirty="0" smtClean="0"/>
              <a:t>                          </a:t>
            </a:r>
          </a:p>
          <a:p>
            <a:pPr marL="0" indent="0">
              <a:buNone/>
            </a:pPr>
            <a:r>
              <a:rPr lang="ru-RU" sz="10800" dirty="0" smtClean="0"/>
              <a:t>                                                           </a:t>
            </a:r>
            <a:endParaRPr lang="ru-RU" sz="10800" dirty="0"/>
          </a:p>
        </p:txBody>
      </p:sp>
      <p:pic>
        <p:nvPicPr>
          <p:cNvPr id="1027" name="Picture 3" descr="C:\Users\1\Desktop\Копия 2пf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7152"/>
            <a:ext cx="388843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\Desktop\28m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95415"/>
            <a:ext cx="3614167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2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</TotalTime>
  <Words>263</Words>
  <Application>Microsoft Office PowerPoint</Application>
  <PresentationFormat>Экран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Математика  3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2. Сравни :</vt:lpstr>
      <vt:lpstr>Презентация PowerPoint</vt:lpstr>
      <vt:lpstr>3. Реши   задачу :</vt:lpstr>
      <vt:lpstr>1.  Вариант                    2.  Вариант</vt:lpstr>
      <vt:lpstr>Физкультминутка.</vt:lpstr>
      <vt:lpstr>4.  Реши   примеры </vt:lpstr>
      <vt:lpstr>                             84  :   9     =   9                             3  50  :  20    =   2                             10  56   :  9     =   6                             2  888888</vt:lpstr>
      <vt:lpstr>5. Геометрический  материал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3 класс </dc:title>
  <dc:creator>1</dc:creator>
  <cp:lastModifiedBy>1</cp:lastModifiedBy>
  <cp:revision>21</cp:revision>
  <dcterms:created xsi:type="dcterms:W3CDTF">2013-03-24T19:25:39Z</dcterms:created>
  <dcterms:modified xsi:type="dcterms:W3CDTF">2013-03-25T19:41:59Z</dcterms:modified>
</cp:coreProperties>
</file>