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64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64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E8B357-1930-408F-B19A-EF1AEC4E98B9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CDFD8C-A7F2-478E-8E73-2BF3BA831A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533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280FB3-BE9B-4412-90A8-7A9B2D85D0B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7118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A1532-9B23-43AB-ACFF-57E1E99E9A0D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BDF3C-3BBB-433C-B5BB-7D80D1F3B48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A1532-9B23-43AB-ACFF-57E1E99E9A0D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BDF3C-3BBB-433C-B5BB-7D80D1F3B4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A1532-9B23-43AB-ACFF-57E1E99E9A0D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BDF3C-3BBB-433C-B5BB-7D80D1F3B4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A1532-9B23-43AB-ACFF-57E1E99E9A0D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BDF3C-3BBB-433C-B5BB-7D80D1F3B48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A1532-9B23-43AB-ACFF-57E1E99E9A0D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BDF3C-3BBB-433C-B5BB-7D80D1F3B4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A1532-9B23-43AB-ACFF-57E1E99E9A0D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BDF3C-3BBB-433C-B5BB-7D80D1F3B48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A1532-9B23-43AB-ACFF-57E1E99E9A0D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BDF3C-3BBB-433C-B5BB-7D80D1F3B48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A1532-9B23-43AB-ACFF-57E1E99E9A0D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BDF3C-3BBB-433C-B5BB-7D80D1F3B4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A1532-9B23-43AB-ACFF-57E1E99E9A0D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BDF3C-3BBB-433C-B5BB-7D80D1F3B4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A1532-9B23-43AB-ACFF-57E1E99E9A0D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BDF3C-3BBB-433C-B5BB-7D80D1F3B4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A1532-9B23-43AB-ACFF-57E1E99E9A0D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BDF3C-3BBB-433C-B5BB-7D80D1F3B48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10A1532-9B23-43AB-ACFF-57E1E99E9A0D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1BDF3C-3BBB-433C-B5BB-7D80D1F3B48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hyperlink" Target="http://stat17.privet.ru/lr/092998ce0e00c85cb28a5da309593338" TargetMode="Externa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jpeg"/><Relationship Id="rId7" Type="http://schemas.openxmlformats.org/officeDocument/2006/relationships/image" Target="../media/image12.jpeg"/><Relationship Id="rId2" Type="http://schemas.openxmlformats.org/officeDocument/2006/relationships/hyperlink" Target="http://img-fotki.yandex.ru/get/1/yul-smirnova.0/0_1137_dbc95b33_X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fotki.yandex.ru/users/yl333/view/141169/?page=2" TargetMode="External"/><Relationship Id="rId5" Type="http://schemas.openxmlformats.org/officeDocument/2006/relationships/image" Target="../media/image11.jpeg"/><Relationship Id="rId4" Type="http://schemas.openxmlformats.org/officeDocument/2006/relationships/hyperlink" Target="http://fotki.yandex.ru/tags/%D0%BF%D1%82%D0%B8%D1%86%D1%8B/users/pollika-rzn/view/290730/?page=2&amp;how=week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29396" y="2967335"/>
            <a:ext cx="68852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Перелетные птицы.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8427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09" y="152400"/>
            <a:ext cx="8636000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349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7122"/>
          <a:stretch/>
        </p:blipFill>
        <p:spPr bwMode="auto">
          <a:xfrm>
            <a:off x="6014302" y="342927"/>
            <a:ext cx="2636729" cy="4407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90800" y="762000"/>
            <a:ext cx="34948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Кто как голос подает?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79631" y="1459468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Кто?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904318" y="1459468"/>
            <a:ext cx="1401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 Курлычет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590800" y="2362200"/>
            <a:ext cx="1124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 Трубит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590800" y="1828800"/>
            <a:ext cx="1074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4 кукует</a:t>
            </a:r>
            <a:endParaRPr lang="ru-RU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3888" y="3473128"/>
            <a:ext cx="3451225" cy="281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1453" y="2916198"/>
            <a:ext cx="4432227" cy="2886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25621"/>
            <a:ext cx="4029075" cy="294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105400" y="2546866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 крякает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4868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302359"/>
            <a:ext cx="8715436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 smtClean="0"/>
              <a:t>Прилетели птицы:</a:t>
            </a:r>
            <a:br>
              <a:rPr lang="ru-RU" sz="2000" b="1" dirty="0" smtClean="0"/>
            </a:br>
            <a:r>
              <a:rPr lang="ru-RU" sz="2000" b="1" dirty="0" smtClean="0"/>
              <a:t>голуби, синицы,</a:t>
            </a:r>
            <a:br>
              <a:rPr lang="ru-RU" sz="2000" b="1" dirty="0" smtClean="0"/>
            </a:br>
            <a:r>
              <a:rPr lang="ru-RU" sz="2000" b="1" dirty="0" smtClean="0"/>
              <a:t>мухи и стрижи.</a:t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голуби, синицы,</a:t>
            </a:r>
            <a:br>
              <a:rPr lang="ru-RU" sz="2000" b="1" dirty="0" smtClean="0"/>
            </a:br>
            <a:r>
              <a:rPr lang="ru-RU" sz="2000" b="1" dirty="0" smtClean="0"/>
              <a:t>аисты, вороны,</a:t>
            </a:r>
            <a:br>
              <a:rPr lang="ru-RU" sz="2000" b="1" dirty="0" smtClean="0"/>
            </a:br>
            <a:r>
              <a:rPr lang="ru-RU" sz="2000" b="1" dirty="0" smtClean="0"/>
              <a:t>галки, макароны.</a:t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голуби, куницы.</a:t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голуби, синицы,</a:t>
            </a:r>
            <a:br>
              <a:rPr lang="ru-RU" sz="2000" b="1" dirty="0" smtClean="0"/>
            </a:br>
            <a:r>
              <a:rPr lang="ru-RU" sz="2000" b="1" dirty="0" smtClean="0"/>
              <a:t>чибисы, чижи,</a:t>
            </a:r>
            <a:br>
              <a:rPr lang="ru-RU" sz="2000" b="1" dirty="0" smtClean="0"/>
            </a:br>
            <a:r>
              <a:rPr lang="ru-RU" sz="2000" b="1" dirty="0" smtClean="0"/>
              <a:t>галки и стрижи,</a:t>
            </a:r>
            <a:br>
              <a:rPr lang="ru-RU" sz="2000" b="1" dirty="0" smtClean="0"/>
            </a:br>
            <a:r>
              <a:rPr lang="ru-RU" sz="2000" b="1" dirty="0" smtClean="0"/>
              <a:t>комары, кукушки.</a:t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голуби, синицы,</a:t>
            </a:r>
            <a:br>
              <a:rPr lang="ru-RU" sz="2000" b="1" dirty="0" smtClean="0"/>
            </a:br>
            <a:r>
              <a:rPr lang="ru-RU" sz="2000" b="1" dirty="0" smtClean="0"/>
              <a:t>галки и стрижи,</a:t>
            </a:r>
            <a:br>
              <a:rPr lang="ru-RU" sz="2000" b="1" dirty="0" smtClean="0"/>
            </a:br>
            <a:r>
              <a:rPr lang="ru-RU" sz="2000" b="1" dirty="0" smtClean="0"/>
              <a:t>чибисы, чижи,</a:t>
            </a:r>
            <a:br>
              <a:rPr lang="ru-RU" sz="2000" b="1" dirty="0" smtClean="0"/>
            </a:br>
            <a:r>
              <a:rPr lang="ru-RU" sz="2000" b="1" dirty="0" smtClean="0"/>
              <a:t>аисты, кукушки,</a:t>
            </a:r>
            <a:br>
              <a:rPr lang="ru-RU" sz="2000" b="1" dirty="0" smtClean="0"/>
            </a:br>
            <a:r>
              <a:rPr lang="ru-RU" sz="2000" b="1" dirty="0" smtClean="0"/>
              <a:t>совы и ватрушки.</a:t>
            </a:r>
            <a:br>
              <a:rPr lang="ru-RU" sz="2000" b="1" dirty="0" smtClean="0"/>
            </a:br>
            <a:endParaRPr lang="ru-RU" sz="2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74788" y="-107225"/>
            <a:ext cx="45450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5400" b="1" u="sng" dirty="0" smtClean="0">
              <a:ln w="10541" cmpd="sng">
                <a:solidFill>
                  <a:srgbClr val="4E67C8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E67C8">
                      <a:tint val="40000"/>
                      <a:satMod val="250000"/>
                    </a:srgbClr>
                  </a:gs>
                  <a:gs pos="9000">
                    <a:srgbClr val="4E67C8">
                      <a:tint val="52000"/>
                      <a:satMod val="300000"/>
                    </a:srgbClr>
                  </a:gs>
                  <a:gs pos="50000">
                    <a:srgbClr val="4E67C8">
                      <a:shade val="20000"/>
                      <a:satMod val="300000"/>
                    </a:srgbClr>
                  </a:gs>
                  <a:gs pos="79000">
                    <a:srgbClr val="4E67C8">
                      <a:tint val="52000"/>
                      <a:satMod val="300000"/>
                    </a:srgbClr>
                  </a:gs>
                  <a:gs pos="100000">
                    <a:srgbClr val="4E67C8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  <a:p>
            <a:pPr lvl="0" algn="ctr"/>
            <a:r>
              <a:rPr lang="ru-RU" sz="5400" b="1" u="sng" dirty="0" smtClean="0">
                <a:ln w="10541" cmpd="sng">
                  <a:solidFill>
                    <a:srgbClr val="4E67C8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E67C8">
                        <a:tint val="40000"/>
                        <a:satMod val="250000"/>
                      </a:srgbClr>
                    </a:gs>
                    <a:gs pos="9000">
                      <a:srgbClr val="4E67C8">
                        <a:tint val="52000"/>
                        <a:satMod val="300000"/>
                      </a:srgbClr>
                    </a:gs>
                    <a:gs pos="50000">
                      <a:srgbClr val="4E67C8">
                        <a:shade val="20000"/>
                        <a:satMod val="300000"/>
                      </a:srgbClr>
                    </a:gs>
                    <a:gs pos="79000">
                      <a:srgbClr val="4E67C8">
                        <a:tint val="52000"/>
                        <a:satMod val="300000"/>
                      </a:srgbClr>
                    </a:gs>
                    <a:gs pos="100000">
                      <a:srgbClr val="4E67C8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Поиграем</a:t>
            </a:r>
            <a:r>
              <a:rPr lang="ru-RU" sz="5400" b="1" u="sng" dirty="0">
                <a:ln w="10541" cmpd="sng">
                  <a:solidFill>
                    <a:srgbClr val="4E67C8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E67C8">
                        <a:tint val="40000"/>
                        <a:satMod val="250000"/>
                      </a:srgbClr>
                    </a:gs>
                    <a:gs pos="9000">
                      <a:srgbClr val="4E67C8">
                        <a:tint val="52000"/>
                        <a:satMod val="300000"/>
                      </a:srgbClr>
                    </a:gs>
                    <a:gs pos="50000">
                      <a:srgbClr val="4E67C8">
                        <a:shade val="20000"/>
                        <a:satMod val="300000"/>
                      </a:srgbClr>
                    </a:gs>
                    <a:gs pos="79000">
                      <a:srgbClr val="4E67C8">
                        <a:tint val="52000"/>
                        <a:satMod val="300000"/>
                      </a:srgbClr>
                    </a:gs>
                    <a:gs pos="100000">
                      <a:srgbClr val="4E67C8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!</a:t>
            </a:r>
            <a:endParaRPr lang="ru-RU" sz="5400" b="1" dirty="0">
              <a:ln w="10541" cmpd="sng">
                <a:solidFill>
                  <a:srgbClr val="4E67C8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E67C8">
                      <a:tint val="40000"/>
                      <a:satMod val="250000"/>
                    </a:srgbClr>
                  </a:gs>
                  <a:gs pos="9000">
                    <a:srgbClr val="4E67C8">
                      <a:tint val="52000"/>
                      <a:satMod val="300000"/>
                    </a:srgbClr>
                  </a:gs>
                  <a:gs pos="50000">
                    <a:srgbClr val="4E67C8">
                      <a:shade val="20000"/>
                      <a:satMod val="300000"/>
                    </a:srgbClr>
                  </a:gs>
                  <a:gs pos="79000">
                    <a:srgbClr val="4E67C8">
                      <a:tint val="52000"/>
                      <a:satMod val="300000"/>
                    </a:srgbClr>
                  </a:gs>
                  <a:gs pos="100000">
                    <a:srgbClr val="4E67C8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788" y="3048000"/>
            <a:ext cx="31069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«Назови лишнее»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61593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zoometod.narod.ru/mal/foto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214290"/>
            <a:ext cx="4286250" cy="3152775"/>
          </a:xfrm>
          <a:prstGeom prst="rect">
            <a:avLst/>
          </a:prstGeom>
          <a:noFill/>
        </p:spPr>
      </p:pic>
      <p:pic>
        <p:nvPicPr>
          <p:cNvPr id="4" name="Picture 2" descr="http://zoometod.narod.ru/mal/foto2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3500438"/>
            <a:ext cx="4086225" cy="3067050"/>
          </a:xfrm>
          <a:prstGeom prst="rect">
            <a:avLst/>
          </a:prstGeom>
          <a:noFill/>
        </p:spPr>
      </p:pic>
      <p:pic>
        <p:nvPicPr>
          <p:cNvPr id="5" name="Picture 2" descr="http://zoometod.narod.ru/mal/foto1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472" y="142852"/>
            <a:ext cx="2933700" cy="3190876"/>
          </a:xfrm>
          <a:prstGeom prst="rect">
            <a:avLst/>
          </a:prstGeom>
          <a:noFill/>
        </p:spPr>
      </p:pic>
      <p:pic>
        <p:nvPicPr>
          <p:cNvPr id="6" name="Picture 4" descr="Картинка 6 из 28754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3548066"/>
            <a:ext cx="3648075" cy="31670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24643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а 25 из 6400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9124" y="214290"/>
            <a:ext cx="4433883" cy="3500462"/>
          </a:xfrm>
          <a:prstGeom prst="rect">
            <a:avLst/>
          </a:prstGeom>
          <a:noFill/>
        </p:spPr>
      </p:pic>
      <p:pic>
        <p:nvPicPr>
          <p:cNvPr id="3" name="Picture 4" descr="http://img-fotki.yandex.ru/get/5700/velicula.176/0_4c2a8_8097b47b_L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3857628"/>
            <a:ext cx="4262498" cy="2786082"/>
          </a:xfrm>
          <a:prstGeom prst="rect">
            <a:avLst/>
          </a:prstGeom>
          <a:noFill/>
        </p:spPr>
      </p:pic>
      <p:pic>
        <p:nvPicPr>
          <p:cNvPr id="5" name="Picture 2" descr="http://img-fotki.yandex.ru/get/3307/yl333.2b/0_22772_bea7f793_L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7720" y="3857628"/>
            <a:ext cx="4071998" cy="2814634"/>
          </a:xfrm>
          <a:prstGeom prst="rect">
            <a:avLst/>
          </a:prstGeom>
          <a:noFill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452925"/>
            <a:ext cx="3249613" cy="297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795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57648" y="1905000"/>
            <a:ext cx="9734305" cy="4882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2455" y="1653984"/>
            <a:ext cx="90601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Аист</a:t>
            </a:r>
          </a:p>
          <a:p>
            <a:r>
              <a:rPr lang="ru-RU" dirty="0" smtClean="0"/>
              <a:t>гнездо</a:t>
            </a:r>
          </a:p>
          <a:p>
            <a:r>
              <a:rPr lang="ru-RU" dirty="0" smtClean="0"/>
              <a:t>Крыша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3657600"/>
            <a:ext cx="183289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Жаворонок</a:t>
            </a:r>
          </a:p>
          <a:p>
            <a:r>
              <a:rPr lang="ru-RU" dirty="0" err="1" smtClean="0"/>
              <a:t>Дерво</a:t>
            </a:r>
            <a:endParaRPr lang="ru-RU" dirty="0" smtClean="0"/>
          </a:p>
          <a:p>
            <a:r>
              <a:rPr lang="ru-RU" dirty="0" smtClean="0"/>
              <a:t>окно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04800" y="-1579147"/>
            <a:ext cx="78486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5400" b="1" dirty="0" smtClean="0">
              <a:ln w="10541" cmpd="sng">
                <a:solidFill>
                  <a:srgbClr val="4E67C8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E67C8">
                      <a:tint val="40000"/>
                      <a:satMod val="250000"/>
                    </a:srgbClr>
                  </a:gs>
                  <a:gs pos="9000">
                    <a:srgbClr val="4E67C8">
                      <a:tint val="52000"/>
                      <a:satMod val="300000"/>
                    </a:srgbClr>
                  </a:gs>
                  <a:gs pos="50000">
                    <a:srgbClr val="4E67C8">
                      <a:shade val="20000"/>
                      <a:satMod val="300000"/>
                    </a:srgbClr>
                  </a:gs>
                  <a:gs pos="79000">
                    <a:srgbClr val="4E67C8">
                      <a:tint val="52000"/>
                      <a:satMod val="300000"/>
                    </a:srgbClr>
                  </a:gs>
                  <a:gs pos="100000">
                    <a:srgbClr val="4E67C8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  <a:p>
            <a:endParaRPr lang="ru-RU" sz="5400" b="1" dirty="0">
              <a:ln w="10541" cmpd="sng">
                <a:solidFill>
                  <a:srgbClr val="4E67C8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E67C8">
                      <a:tint val="40000"/>
                      <a:satMod val="250000"/>
                    </a:srgbClr>
                  </a:gs>
                  <a:gs pos="9000">
                    <a:srgbClr val="4E67C8">
                      <a:tint val="52000"/>
                      <a:satMod val="300000"/>
                    </a:srgbClr>
                  </a:gs>
                  <a:gs pos="50000">
                    <a:srgbClr val="4E67C8">
                      <a:shade val="20000"/>
                      <a:satMod val="300000"/>
                    </a:srgbClr>
                  </a:gs>
                  <a:gs pos="79000">
                    <a:srgbClr val="4E67C8">
                      <a:tint val="52000"/>
                      <a:satMod val="300000"/>
                    </a:srgbClr>
                  </a:gs>
                  <a:gs pos="100000">
                    <a:srgbClr val="4E67C8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  <a:p>
            <a:r>
              <a:rPr lang="ru-RU" sz="5400" b="1" dirty="0" smtClean="0">
                <a:ln w="10541" cmpd="sng">
                  <a:solidFill>
                    <a:srgbClr val="4E67C8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E67C8">
                        <a:tint val="40000"/>
                        <a:satMod val="250000"/>
                      </a:srgbClr>
                    </a:gs>
                    <a:gs pos="9000">
                      <a:srgbClr val="4E67C8">
                        <a:tint val="52000"/>
                        <a:satMod val="300000"/>
                      </a:srgbClr>
                    </a:gs>
                    <a:gs pos="50000">
                      <a:srgbClr val="4E67C8">
                        <a:shade val="20000"/>
                        <a:satMod val="300000"/>
                      </a:srgbClr>
                    </a:gs>
                    <a:gs pos="79000">
                      <a:srgbClr val="4E67C8">
                        <a:tint val="52000"/>
                        <a:satMod val="300000"/>
                      </a:srgbClr>
                    </a:gs>
                    <a:gs pos="100000">
                      <a:srgbClr val="4E67C8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Составь </a:t>
            </a:r>
            <a:r>
              <a:rPr lang="ru-RU" sz="5400" b="1" dirty="0" err="1" smtClean="0">
                <a:ln w="10541" cmpd="sng">
                  <a:solidFill>
                    <a:srgbClr val="4E67C8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E67C8">
                        <a:tint val="40000"/>
                        <a:satMod val="250000"/>
                      </a:srgbClr>
                    </a:gs>
                    <a:gs pos="9000">
                      <a:srgbClr val="4E67C8">
                        <a:tint val="52000"/>
                        <a:satMod val="300000"/>
                      </a:srgbClr>
                    </a:gs>
                    <a:gs pos="50000">
                      <a:srgbClr val="4E67C8">
                        <a:shade val="20000"/>
                        <a:satMod val="300000"/>
                      </a:srgbClr>
                    </a:gs>
                    <a:gs pos="79000">
                      <a:srgbClr val="4E67C8">
                        <a:tint val="52000"/>
                        <a:satMod val="300000"/>
                      </a:srgbClr>
                    </a:gs>
                    <a:gs pos="100000">
                      <a:srgbClr val="4E67C8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предожение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658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457200" y="5734050"/>
            <a:ext cx="8229600" cy="392113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</a:pPr>
            <a:endParaRPr lang="ru-RU" altLang="ru-RU" sz="10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altLang="ru-RU" sz="1000"/>
          </a:p>
        </p:txBody>
      </p:sp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8569325" cy="612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241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</TotalTime>
  <Words>36</Words>
  <Application>Microsoft Office PowerPoint</Application>
  <PresentationFormat>Экран (4:3)</PresentationFormat>
  <Paragraphs>29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RePack by Diakov</cp:lastModifiedBy>
  <cp:revision>1</cp:revision>
  <dcterms:created xsi:type="dcterms:W3CDTF">2016-01-28T11:55:15Z</dcterms:created>
  <dcterms:modified xsi:type="dcterms:W3CDTF">2016-01-28T12:12:35Z</dcterms:modified>
</cp:coreProperties>
</file>