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95FA-301B-41C6-9DC9-9BA78CBF79D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9907-9148-4FA3-99FD-8DD1907533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Book Antiqua" pitchFamily="18" charset="0"/>
              </a:rPr>
              <a:t>Дед мороз</a:t>
            </a:r>
            <a:endParaRPr lang="ru-RU" sz="9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6400800" cy="11521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Мамаева Д.С.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130/96206472.1e5/0_10b9ff_e2d4c62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5328592" cy="4593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s408425.vk.me/v408425770/7248/gwmTZ2cYX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2656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podarkov.ru/images/podarkov-samovalkivalenki011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1484784"/>
            <a:ext cx="647700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amanovairina.narod.ru/1.ded_moro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9186"/>
              </a:clrFrom>
              <a:clrTo>
                <a:srgbClr val="99918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6632"/>
            <a:ext cx="384244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 descr="http://img-fotki.yandex.ru/get/5818/47407354.37c/0_a7813_8caef272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00126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28</TotalTime>
  <Words>7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主题</vt:lpstr>
      <vt:lpstr>Дед мороз</vt:lpstr>
      <vt:lpstr>Слайд 2</vt:lpstr>
      <vt:lpstr>Слайд 3</vt:lpstr>
      <vt:lpstr>Слайд 4</vt:lpstr>
      <vt:lpstr>Слайд 5</vt:lpstr>
      <vt:lpstr>Слайд 6</vt:lpstr>
    </vt:vector>
  </TitlesOfParts>
  <Company>Image&amp;Matros 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RePack by SPecialiST</dc:creator>
  <cp:lastModifiedBy>RePack by SPecialiST</cp:lastModifiedBy>
  <cp:revision>3</cp:revision>
  <dcterms:created xsi:type="dcterms:W3CDTF">2015-12-21T15:50:43Z</dcterms:created>
  <dcterms:modified xsi:type="dcterms:W3CDTF">2015-12-21T16:18:49Z</dcterms:modified>
</cp:coreProperties>
</file>