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56784" cy="2448272"/>
          </a:xfrm>
        </p:spPr>
        <p:txBody>
          <a:bodyPr/>
          <a:lstStyle/>
          <a:p>
            <a:r>
              <a:rPr lang="ru-RU" dirty="0" smtClean="0"/>
              <a:t>Предметно-пространственная среда ДОУ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Предметно-пространственная среда в ДОУ – важный момент так как организация пространства позволяет дошкольникам выбирать интересные для себя занятия, чередовать их  в течении дня, а педагогу дает  возможность эффективно организовать образовательный процесс  с учетом индивидуальных особенностей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окружающим миром начинается с первых мгновений жизни. Дети всегда и везде в той или иной форме соприкасаются с предметами и явлениями окружающего мира. Все привлекает внимание ребенка, удивляет его, дает богатую пищу для детского развития. Как известно, основной формой работы с дошкольниками и ведущим видом деятельности для них является игра. Именно поэтому педагоги  испытывают повышенный интерес к обновлению предметно-развивающей среды ДОУ.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Идеальная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процесса ДОУ – это воспитание  всесторонне  развитой  личности и счастливого ребенка.  Все, что окружает ребенка, формирует его психику, является источником его знаний и социального опыта. Поэтому главная задача воспитателя  создать такие условия, которые способствовали бы наиболее полной реализации развития детей по всем психофизиологическим параметрам: создавать положительное состояние у детей, организовывать рациональный двигательный режим, предупреждать детское утомление разумным чередованием разнообразной активной деятельности и отдыха.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речевого развития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музыки и театра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56792"/>
            <a:ext cx="6408712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науки и природы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199"/>
            <a:ext cx="2808000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семьи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5829" cy="30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7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мастерская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 студия</a:t>
            </a:r>
            <a:endParaRPr lang="ru-RU" dirty="0"/>
          </a:p>
        </p:txBody>
      </p:sp>
      <p:pic>
        <p:nvPicPr>
          <p:cNvPr id="6146" name="Picture 2" descr="C:\Users\Марина\Desktop\среда\P1050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54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3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уединения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3" y="1600200"/>
            <a:ext cx="353139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6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133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Предметно-пространственная среда ДОУ </vt:lpstr>
      <vt:lpstr>      Знакомство ребенка с окружающим миром начинается с первых мгновений жизни. Дети всегда и везде в той или иной форме соприкасаются с предметами и явлениями окружающего мира. Все привлекает внимание ребенка, удивляет его, дает богатую пищу для детского развития. Как известно, основной формой работы с дошкольниками и ведущим видом деятельности для них является игра. Именно поэтому педагоги  испытывают повышенный интерес к обновлению предметно-развивающей среды ДОУ.        Идеальная цель педагогического процесса ДОУ – это воспитание  всесторонне  развитой  личности и счастливого ребенка.  Все, что окружает ребенка, формирует его психику, является источником его знаний и социального опыта. Поэтому главная задача воспитателя  создать такие условия, которые способствовали бы наиболее полной реализации развития детей по всем психофизиологическим параметрам: создавать положительное состояние у детей, организовывать рациональный двигательный режим, предупреждать детское утомление разумным чередованием разнообразной активной деятельности и отдыха. </vt:lpstr>
      <vt:lpstr>Центр речевого развития</vt:lpstr>
      <vt:lpstr>Центр музыки и театра</vt:lpstr>
      <vt:lpstr>Центр науки и природы</vt:lpstr>
      <vt:lpstr>Центр семьи</vt:lpstr>
      <vt:lpstr>мастерская</vt:lpstr>
      <vt:lpstr>Изо студия</vt:lpstr>
      <vt:lpstr>Центр уединения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среда </dc:title>
  <dc:creator>Марина</dc:creator>
  <cp:lastModifiedBy>Марина</cp:lastModifiedBy>
  <cp:revision>11</cp:revision>
  <dcterms:created xsi:type="dcterms:W3CDTF">2016-01-17T15:33:50Z</dcterms:created>
  <dcterms:modified xsi:type="dcterms:W3CDTF">2016-01-28T11:08:25Z</dcterms:modified>
</cp:coreProperties>
</file>