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A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BBE289-0723-4AB5-9A52-BB46CB5793DB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4F8FC1-DB0A-453C-9992-63C2DAF67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D4C0-F2E6-4EAE-8103-5B7AC7640110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EE65-0B20-4500-8F2C-CC0D65F6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EEA9-2E87-4529-972D-E2E9877D359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E89F-0497-4C37-8925-5813768F7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77D77-050E-4171-85E2-C2F0EED619D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7705-0CA8-4055-930D-87F7F6FA4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0788AB-DDAF-4EB9-A167-DE54BC36646A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E87FD-15FA-4239-8F42-3A89BA8D4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17BF-051E-469C-9730-6D2500F2F667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52D7-BFE0-478B-91BF-03F1F7803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B77B-8578-452E-B30B-7D1C2B3EDC4B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01AC-B7CA-4866-860E-CA5834E4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6465-6CFD-4C92-A691-F80B3E14BF4D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6AA0-5A12-4C63-AE3C-275605D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2B3E2B-6C63-4E81-B32A-3D7F7A7B7BB1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524EA-6678-4CAA-9B1F-703460DEF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82694-C4C1-4624-A1D9-B510B648DE6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CD74-C23E-4781-8C97-EC0965357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0DEA6D-BB12-4635-8139-E525F895B491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63834-59F9-4074-90D8-63969EA94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0E281D-2F19-4B7A-BC2A-655E3F947E06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B75D63-CFBD-4F30-A9C3-DE0A69995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3B0C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3B0C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3B0C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3B0C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3B0C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3B0C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3B0C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3B0C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3B0C6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90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90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9B5C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rod.tomsk.ru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imo2.ucoz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214438"/>
            <a:ext cx="7772400" cy="1685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ВОЕННЫЕ ПРОФЕССИИ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3684588"/>
            <a:ext cx="6994525" cy="9144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Презентация на стихи Натальи Ивановой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Для детей старшего дошкольного возраста</a:t>
            </a:r>
            <a:b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5" name="Picture 2" descr="C:\Documents and Settings\Root\Рабочий стол\к презентации 23 февраля\8033405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929188"/>
            <a:ext cx="21431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1398588"/>
          </a:xfrm>
        </p:spPr>
        <p:txBody>
          <a:bodyPr/>
          <a:lstStyle/>
          <a:p>
            <a:r>
              <a:rPr lang="ru-RU" sz="1600" smtClean="0">
                <a:solidFill>
                  <a:srgbClr val="002060"/>
                </a:solidFill>
              </a:rPr>
              <a:t>В Армии служат военные и других профессий, например: ракетчики, артиллеристы, радисты.</a:t>
            </a:r>
          </a:p>
        </p:txBody>
      </p:sp>
      <p:pic>
        <p:nvPicPr>
          <p:cNvPr id="4098" name="Picture 2" descr="C:\Documents and Settings\Root\Рабочий стол\к презентации 23 февраля\buk_m1_2_9m317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290763"/>
            <a:ext cx="4357687" cy="4337050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099" name="Picture 3" descr="C:\Documents and Settings\Root\Рабочий стол\к презентации 23 февраля\354877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8625"/>
            <a:ext cx="3429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Root\Рабочий стол\к презентации 23 февраля\6_d1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928813"/>
            <a:ext cx="5291137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Root\Рабочий стол\к презентации 23 февраля\146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1643063"/>
            <a:ext cx="50958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074" name="Picture 2" descr="C:\Documents and Settings\Root\Рабочий стол\к презентации 23 февраля\1856079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00063"/>
            <a:ext cx="7921625" cy="5929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857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CE3A9D"/>
                </a:solidFill>
                <a:latin typeface="a_AntiqueTradyTtlB&amp;W" pitchFamily="82" charset="-52"/>
              </a:rPr>
              <a:t>Спасибо за внимание!</a:t>
            </a:r>
            <a:endParaRPr lang="ru-RU" sz="4000" i="1" dirty="0">
              <a:solidFill>
                <a:srgbClr val="CE3A9D"/>
              </a:solidFill>
              <a:latin typeface="a_AntiqueTradyTtlB&amp;W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357438"/>
            <a:ext cx="8001000" cy="240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E3A9D"/>
                </a:solidFill>
                <a:latin typeface="Verdana" pitchFamily="34" charset="0"/>
              </a:rPr>
              <a:t>Использованы источники:</a:t>
            </a:r>
            <a:br>
              <a:rPr lang="ru-RU" b="1">
                <a:solidFill>
                  <a:srgbClr val="CE3A9D"/>
                </a:solidFill>
                <a:latin typeface="Verdana" pitchFamily="34" charset="0"/>
              </a:rPr>
            </a:br>
            <a:r>
              <a:rPr lang="ru-RU" b="1" u="sng">
                <a:latin typeface="Verdana" pitchFamily="34" charset="0"/>
                <a:hlinkClick r:id="rId2"/>
              </a:rPr>
              <a:t>http://images.yandex.ru</a:t>
            </a:r>
            <a:r>
              <a:rPr lang="ru-RU" b="1">
                <a:latin typeface="Verdana" pitchFamily="34" charset="0"/>
              </a:rPr>
              <a:t/>
            </a:r>
            <a:br>
              <a:rPr lang="ru-RU" b="1">
                <a:latin typeface="Verdana" pitchFamily="34" charset="0"/>
              </a:rPr>
            </a:br>
            <a:r>
              <a:rPr lang="ru-RU" b="1" u="sng">
                <a:latin typeface="Verdana" pitchFamily="34" charset="0"/>
                <a:hlinkClick r:id="rId3"/>
              </a:rPr>
              <a:t>http://gorod.tomsk.ru</a:t>
            </a:r>
            <a:r>
              <a:rPr lang="ru-RU" b="1">
                <a:latin typeface="Verdana" pitchFamily="34" charset="0"/>
              </a:rPr>
              <a:t/>
            </a:r>
            <a:br>
              <a:rPr lang="ru-RU" b="1">
                <a:latin typeface="Verdana" pitchFamily="34" charset="0"/>
              </a:rPr>
            </a:br>
            <a:r>
              <a:rPr lang="ru-RU" b="1" u="sng">
                <a:latin typeface="Verdana" pitchFamily="34" charset="0"/>
                <a:hlinkClick r:id="rId4"/>
              </a:rPr>
              <a:t>http://animo2.ucoz.ru</a:t>
            </a:r>
            <a:r>
              <a:rPr lang="ru-RU" sz="2800">
                <a:latin typeface="Verdana" pitchFamily="34" charset="0"/>
              </a:rPr>
              <a:t/>
            </a:r>
            <a:br>
              <a:rPr lang="ru-RU" sz="2800">
                <a:latin typeface="Verdana" pitchFamily="34" charset="0"/>
              </a:rPr>
            </a:br>
            <a:r>
              <a:rPr lang="ru-RU" sz="2000" b="1" i="1">
                <a:solidFill>
                  <a:srgbClr val="A34B73"/>
                </a:solidFill>
                <a:latin typeface="Verdana" pitchFamily="34" charset="0"/>
              </a:rPr>
              <a:t>Презентацию подготовила </a:t>
            </a:r>
            <a:br>
              <a:rPr lang="ru-RU" sz="2000" b="1" i="1">
                <a:solidFill>
                  <a:srgbClr val="A34B73"/>
                </a:solidFill>
                <a:latin typeface="Verdana" pitchFamily="34" charset="0"/>
              </a:rPr>
            </a:br>
            <a:r>
              <a:rPr lang="ru-RU" sz="2000" b="1" i="1">
                <a:solidFill>
                  <a:srgbClr val="A34B73"/>
                </a:solidFill>
                <a:latin typeface="Verdana" pitchFamily="34" charset="0"/>
              </a:rPr>
              <a:t>Барышева Наталья Олеговна</a:t>
            </a:r>
          </a:p>
          <a:p>
            <a:pPr algn="ctr"/>
            <a:r>
              <a:rPr lang="ru-RU" sz="2000" b="1" i="1">
                <a:solidFill>
                  <a:srgbClr val="A34B73"/>
                </a:solidFill>
                <a:latin typeface="Verdana" pitchFamily="34" charset="0"/>
              </a:rPr>
              <a:t>(МБДОУ «Детский сад с. Балтай») </a:t>
            </a:r>
            <a:r>
              <a:rPr lang="ru-RU" sz="2000" b="1" i="1">
                <a:latin typeface="Verdana" pitchFamily="34" charset="0"/>
              </a:rPr>
              <a:t/>
            </a:r>
            <a:br>
              <a:rPr lang="ru-RU" sz="2000" b="1" i="1">
                <a:latin typeface="Verdana" pitchFamily="34" charset="0"/>
              </a:rPr>
            </a:br>
            <a:r>
              <a:rPr lang="ru-RU" sz="2000" b="1" i="1">
                <a:solidFill>
                  <a:srgbClr val="A34B73"/>
                </a:solidFill>
                <a:latin typeface="Verdana" pitchFamily="34" charset="0"/>
              </a:rPr>
              <a:t>201</a:t>
            </a:r>
            <a:r>
              <a:rPr lang="en-US" sz="2000" b="1" i="1">
                <a:solidFill>
                  <a:srgbClr val="A34B73"/>
                </a:solidFill>
                <a:latin typeface="Verdana" pitchFamily="34" charset="0"/>
              </a:rPr>
              <a:t>6</a:t>
            </a:r>
            <a:r>
              <a:rPr lang="ru-RU" sz="2000" b="1" i="1">
                <a:solidFill>
                  <a:srgbClr val="A34B73"/>
                </a:solidFill>
                <a:latin typeface="Verdana" pitchFamily="34" charset="0"/>
              </a:rPr>
              <a:t> год</a:t>
            </a:r>
            <a:endParaRPr lang="ru-RU" sz="20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247015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Десантник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>
                <a:solidFill>
                  <a:srgbClr val="002060"/>
                </a:solidFill>
              </a:rPr>
              <a:t>Десантники в минуты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Спускаются с небес.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Распутав парашюты,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Прочешут темный лес,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Овраги, горы и луга.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Найдут опасного врага.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Root\Рабочий стол\к презентации 23 февраля\mp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3643313"/>
            <a:ext cx="4684712" cy="2670175"/>
          </a:xfrm>
        </p:spPr>
      </p:pic>
      <p:pic>
        <p:nvPicPr>
          <p:cNvPr id="1027" name="Picture 3" descr="C:\Documents and Settings\Root\Рабочий стол\к презентации 23 февраля\1231533416_skyd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3500438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ot\Рабочий стол\к презентации 23 февраля\42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643313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2184400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Танкист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Везде, как будто вездеход,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гусеницах  танк пройдет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Ствол орудийный впереди,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Опасно, враг, не подходи!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Танк прочной защищен броней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сможет встретить бой!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Root\Рабочий стол\к презентации 23 февраля\xin09022208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4454525" cy="29622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1" name="Picture 3" descr="C:\Documents and Settings\Root\Рабочий стол\к презентации 23 февраля\1285324294_bas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3500438"/>
            <a:ext cx="4254500" cy="2833687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C:\Documents and Settings\Root\Рабочий стол\к презентации 23 февраля\28.jpg"/>
          <p:cNvPicPr>
            <a:picLocks noChangeAspect="1" noChangeArrowheads="1"/>
          </p:cNvPicPr>
          <p:nvPr/>
        </p:nvPicPr>
        <p:blipFill>
          <a:blip r:embed="rId4"/>
          <a:srcRect t="17233"/>
          <a:stretch>
            <a:fillRect/>
          </a:stretch>
        </p:blipFill>
        <p:spPr bwMode="auto">
          <a:xfrm>
            <a:off x="500063" y="3714750"/>
            <a:ext cx="3759200" cy="23304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3" name="Picture 3" descr="C:\Documents and Settings\Root\Рабочий стол\к презентации 23 февраля\20792075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42900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175577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Летчик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Он металлическую птицу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Поднимет в облака.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Теперь воздушная граница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Надежна и крепка!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Root\Рабочий стол\к презентации 23 февраля\1732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022600"/>
            <a:ext cx="49879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Root\Рабочий стол\к презентации 23 февраля\1726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500063"/>
            <a:ext cx="3932237" cy="2949575"/>
          </a:xfrm>
        </p:spPr>
      </p:pic>
      <p:pic>
        <p:nvPicPr>
          <p:cNvPr id="3076" name="Picture 4" descr="C:\Documents and Settings\Root\Рабочий стол\к презентации 23 февраля\90430178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714875"/>
            <a:ext cx="25717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26130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Моряк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На мачте наш трехцветный флаг,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палубе стоит моряк.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знает, что моря страны,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Границы океанов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днем, и ночью быть должны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Под бдительной охраной!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Documents and Settings\Root\Рабочий стол\к презентации 23 февраля\142853560134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3714750"/>
            <a:ext cx="4054475" cy="2286000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1" name="Picture 5" descr="C:\Documents and Settings\Root\Рабочий стол\к презентации 23 февраля\67.jpg"/>
          <p:cNvPicPr>
            <a:picLocks noChangeAspect="1" noChangeArrowheads="1"/>
          </p:cNvPicPr>
          <p:nvPr/>
        </p:nvPicPr>
        <p:blipFill>
          <a:blip r:embed="rId3"/>
          <a:srcRect b="10383"/>
          <a:stretch>
            <a:fillRect/>
          </a:stretch>
        </p:blipFill>
        <p:spPr bwMode="auto">
          <a:xfrm>
            <a:off x="285750" y="3571875"/>
            <a:ext cx="4283075" cy="28781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3" name="Picture 7" descr="C:\Documents and Settings\Root\Рабочий стол\к презентации 23 февраля\1233757002_1346055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3"/>
            <a:ext cx="4487863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2827338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Подводник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Вот дивная картина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Выходит из глубин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Стальная субмарина,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Как будто бы дельфин!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Подводники в ней служат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Они и там, и тут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 водной гладью кружат,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Границу берегут!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Root\Рабочий стол\к презентации 23 февраля\0_694_9a379b4d_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357563"/>
            <a:ext cx="3071813" cy="3071812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3" name="Picture 3" descr="C:\Documents and Settings\Root\Рабочий стол\к презентации 23 февраля\U212A-Submarine-italian-na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000375"/>
            <a:ext cx="4791075" cy="34194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4" name="Picture 4" descr="C:\Documents and Settings\Root\Рабочий стол\к презентации 23 февраля\valery.jpg"/>
          <p:cNvPicPr>
            <a:picLocks noChangeAspect="1" noChangeArrowheads="1"/>
          </p:cNvPicPr>
          <p:nvPr/>
        </p:nvPicPr>
        <p:blipFill>
          <a:blip r:embed="rId4"/>
          <a:srcRect r="12069"/>
          <a:stretch>
            <a:fillRect/>
          </a:stretch>
        </p:blipFill>
        <p:spPr bwMode="auto">
          <a:xfrm>
            <a:off x="500063" y="428625"/>
            <a:ext cx="3802062" cy="2819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304165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Сапер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Давно закончилась война,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Но след оставила она -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Бывает, среди грядок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Закопаны снаряды.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 техникой придет сапер,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Чтоб обезвредить поле.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Не будет взрывов с этих пор,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Беды, и слез, и боли!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Root\Рабочий стол\к презентации 23 февраля\originnal_8aea80e81e3ec155288e773aa3fb18e4.jpg"/>
          <p:cNvPicPr>
            <a:picLocks noChangeAspect="1" noChangeArrowheads="1"/>
          </p:cNvPicPr>
          <p:nvPr/>
        </p:nvPicPr>
        <p:blipFill>
          <a:blip r:embed="rId2"/>
          <a:srcRect l="14015" r="12408"/>
          <a:stretch>
            <a:fillRect/>
          </a:stretch>
        </p:blipFill>
        <p:spPr bwMode="auto">
          <a:xfrm>
            <a:off x="5572125" y="3071813"/>
            <a:ext cx="3000375" cy="32623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47" name="Picture 3" descr="C:\Documents and Settings\Root\Рабочий стол\к презентации 23 февраля\_IMG_9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571500"/>
            <a:ext cx="4070350" cy="2714625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48" name="Picture 4" descr="C:\Documents and Settings\Root\Рабочий стол\к презентации 23 февраля\_IMG_9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357563"/>
            <a:ext cx="4786313" cy="31924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3113088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Военный врач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Солдат у вражеских высот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Был ранен утром рано.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Отважный военврач спасет,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Он перевяжет раны!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Врач извлечет из ран солдата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Два  небольших осколка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скажет: "Унывать не надо!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Живи, братишка, долго!"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Root\Рабочий стол\к презентации 23 февраля\d4aa3808361e3d31e48199d788b6c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786188"/>
            <a:ext cx="3576637" cy="258603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172" name="Picture 4" descr="C:\Documents and Settings\Root\Рабочий стол\к презентации 23 февраля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40941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Root\Рабочий стол\к презентации 23 февраля\95aa0f7da3d0636b5cc90120021120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75" y="3214688"/>
            <a:ext cx="44338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88" y="357188"/>
            <a:ext cx="3757612" cy="3357562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ПОГРАНИЧНИК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    Застава, застава, страны бастион.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Врага остановит надёжный заслон.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ночью и днём, на морозе и в град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Здесь службу несёт пограничный отряд.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Шагают солдаты, всё видят вокруг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с ними овчарка, их преданный друг.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если лазутчик в наш край проползёт,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Овчарка его непременной найдёт.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Root\Рабочий стол\к презентации 23 февраля\18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4572000" cy="3429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 descr="C:\Documents and Settings\Root\Рабочий стол\к презентации 23 февраля\70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492375"/>
            <a:ext cx="3000375" cy="4051300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Documents and Settings\Root\Рабочий стол\к презентации 23 февраля\0916c026c9004a62c90278e9a0d819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714750"/>
            <a:ext cx="3714750" cy="27892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9" name="Picture 5" descr="C:\Documents and Settings\Root\Рабочий стол\к презентации 23 февраля\1288869956_261149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1214438"/>
            <a:ext cx="36115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rgbClr val="7F7F7F"/>
      </a:dk1>
      <a:lt1>
        <a:sysClr val="window" lastClr="FFFFFF"/>
      </a:lt1>
      <a:dk2>
        <a:srgbClr val="B13F9A"/>
      </a:dk2>
      <a:lt2>
        <a:srgbClr val="F4E7ED"/>
      </a:lt2>
      <a:accent1>
        <a:srgbClr val="E4AFC1"/>
      </a:accent1>
      <a:accent2>
        <a:srgbClr val="CDA3D6"/>
      </a:accent2>
      <a:accent3>
        <a:srgbClr val="EBA686"/>
      </a:accent3>
      <a:accent4>
        <a:srgbClr val="FBD388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267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Verdana</vt:lpstr>
      <vt:lpstr>Arial</vt:lpstr>
      <vt:lpstr>Wingdings 2</vt:lpstr>
      <vt:lpstr>Calibri</vt:lpstr>
      <vt:lpstr>a_AntiqueTradyTtlB&amp;W</vt:lpstr>
      <vt:lpstr>Аспект</vt:lpstr>
      <vt:lpstr>Аспект</vt:lpstr>
      <vt:lpstr>Аспект</vt:lpstr>
      <vt:lpstr>Аспект</vt:lpstr>
      <vt:lpstr>Аспект</vt:lpstr>
      <vt:lpstr>ВОЕННЫЕ ПРОФЕССИИ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Admin</dc:creator>
  <cp:lastModifiedBy>qwertyt</cp:lastModifiedBy>
  <cp:revision>31</cp:revision>
  <dcterms:created xsi:type="dcterms:W3CDTF">2012-02-17T16:31:46Z</dcterms:created>
  <dcterms:modified xsi:type="dcterms:W3CDTF">2016-01-25T11:42:18Z</dcterms:modified>
</cp:coreProperties>
</file>