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8" r:id="rId3"/>
    <p:sldId id="280" r:id="rId4"/>
    <p:sldId id="281" r:id="rId5"/>
    <p:sldId id="283" r:id="rId6"/>
    <p:sldId id="282" r:id="rId7"/>
    <p:sldId id="284" r:id="rId8"/>
    <p:sldId id="285" r:id="rId9"/>
    <p:sldId id="312" r:id="rId10"/>
    <p:sldId id="287" r:id="rId11"/>
    <p:sldId id="289" r:id="rId12"/>
    <p:sldId id="292" r:id="rId13"/>
    <p:sldId id="305" r:id="rId14"/>
    <p:sldId id="309" r:id="rId15"/>
    <p:sldId id="311" r:id="rId16"/>
    <p:sldId id="31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333" autoAdjust="0"/>
  </p:normalViewPr>
  <p:slideViewPr>
    <p:cSldViewPr>
      <p:cViewPr>
        <p:scale>
          <a:sx n="57" d="100"/>
          <a:sy n="57" d="100"/>
        </p:scale>
        <p:origin x="-27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C22E4-8684-48F4-AB79-E67BDF8CE693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79F9D-C34D-4853-A45E-01C8777825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010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9F9D-C34D-4853-A45E-01C87778250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4;&#1054;&#1050;&#1059;&#1052;&#1045;&#1053;&#1058;&#1067;%20&#1058;&#1040;&#1053;&#1071;\&#1055;&#1044;&#1044;&#1087;&#1088;&#1086;&#1077;&#1082;&#1090;&#1099;\&#1055;&#1044;&#1044;\Svetofor-Pesnya-pro-PDD(mp3extaz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Проект по образовательной области «Безопасность»</a:t>
            </a:r>
            <a: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365104"/>
            <a:ext cx="4536504" cy="161704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Вид проекта:</a:t>
            </a:r>
            <a:r>
              <a:rPr lang="ru-RU" dirty="0" smtClean="0">
                <a:solidFill>
                  <a:srgbClr val="7030A0"/>
                </a:solidFill>
              </a:rPr>
              <a:t> групповой.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Тип проекта: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творческо</a:t>
            </a:r>
            <a:r>
              <a:rPr lang="ru-RU" dirty="0" smtClean="0">
                <a:solidFill>
                  <a:srgbClr val="7030A0"/>
                </a:solidFill>
              </a:rPr>
              <a:t> – информационный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Время реализации:</a:t>
            </a:r>
            <a:r>
              <a:rPr lang="ru-RU" dirty="0" smtClean="0">
                <a:solidFill>
                  <a:srgbClr val="7030A0"/>
                </a:solidFill>
              </a:rPr>
              <a:t> долгосрочный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Участники:</a:t>
            </a:r>
            <a:r>
              <a:rPr lang="ru-RU" dirty="0" smtClean="0">
                <a:solidFill>
                  <a:srgbClr val="7030A0"/>
                </a:solidFill>
              </a:rPr>
              <a:t> дети , воспитатели группы, родители.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50" y="1916832"/>
            <a:ext cx="8841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«Нам на улице не страшно!»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2924944"/>
            <a:ext cx="73448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Автор-разработчик: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Лазарева О.В.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воспитатель первой квалификационной категории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19672" y="311750"/>
            <a:ext cx="60486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МБДОУ «Детский сад №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10»Сказка»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65953" y="6093296"/>
            <a:ext cx="11192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г. Алатырь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2015г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vetofor-Pesnya-pro-PDD(mp3extaz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620688"/>
            <a:ext cx="6696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  Этапы реализации проекта.</a:t>
            </a:r>
            <a:endParaRPr lang="ru-RU" sz="4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3573076"/>
              </p:ext>
            </p:extLst>
          </p:nvPr>
        </p:nvGraphicFramePr>
        <p:xfrm>
          <a:off x="1547663" y="1397001"/>
          <a:ext cx="6480720" cy="441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</a:tblGrid>
              <a:tr h="5084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  </a:t>
                      </a:r>
                      <a:r>
                        <a:rPr lang="ru-RU" sz="1400" dirty="0" smtClean="0"/>
                        <a:t>этап-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подготовительный.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  </a:t>
                      </a:r>
                      <a:r>
                        <a:rPr lang="ru-RU" sz="1400" dirty="0" smtClean="0"/>
                        <a:t>этап – основной 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III </a:t>
                      </a:r>
                      <a:r>
                        <a:rPr lang="ru-RU" sz="1400" dirty="0" smtClean="0"/>
                        <a:t>этап - заключительный:</a:t>
                      </a:r>
                    </a:p>
                  </a:txBody>
                  <a:tcPr/>
                </a:tc>
              </a:tr>
              <a:tr h="389983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400" dirty="0" smtClean="0"/>
                        <a:t>1. Подбор материала по ПДД</a:t>
                      </a:r>
                    </a:p>
                    <a:p>
                      <a:r>
                        <a:rPr lang="ru-RU" sz="1400" dirty="0" smtClean="0"/>
                        <a:t>2. Диагностика детей</a:t>
                      </a:r>
                    </a:p>
                    <a:p>
                      <a:r>
                        <a:rPr lang="ru-RU" sz="1400" dirty="0" smtClean="0"/>
                        <a:t>3. Рассматривание рисунков, фотографий о дорожных ситуациях, просмотр видеоматериала</a:t>
                      </a:r>
                    </a:p>
                    <a:p>
                      <a:r>
                        <a:rPr lang="ru-RU" sz="1400" dirty="0" smtClean="0"/>
                        <a:t>4. Знакомство с литературными произведениями</a:t>
                      </a:r>
                    </a:p>
                    <a:p>
                      <a:r>
                        <a:rPr lang="ru-RU" sz="1400" dirty="0" smtClean="0"/>
                        <a:t>5. Изготовление дидактических игр по ПДД.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1.Обыгрывание дидактических и подвижных игр по ПДД</a:t>
                      </a:r>
                    </a:p>
                    <a:p>
                      <a:r>
                        <a:rPr lang="ru-RU" sz="1400" dirty="0" smtClean="0"/>
                        <a:t>2. Решение игровых ситуаций</a:t>
                      </a:r>
                    </a:p>
                    <a:p>
                      <a:r>
                        <a:rPr lang="ru-RU" sz="1400" dirty="0" smtClean="0"/>
                        <a:t>3. Непосредственно-образовательная деятельность</a:t>
                      </a:r>
                    </a:p>
                    <a:p>
                      <a:r>
                        <a:rPr lang="ru-RU" sz="1400" dirty="0" smtClean="0"/>
                        <a:t>4. Целевые прогулки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 Анализ и обработка результатов по реализации проектов;</a:t>
                      </a:r>
                    </a:p>
                    <a:p>
                      <a:r>
                        <a:rPr lang="ru-RU" sz="1400" dirty="0" smtClean="0"/>
                        <a:t>2. Музыкальный праздник : «Красный, Желтый, Зеленый!»</a:t>
                      </a:r>
                    </a:p>
                    <a:p>
                      <a:r>
                        <a:rPr lang="ru-RU" sz="1400" dirty="0" smtClean="0"/>
                        <a:t>3. Создание мультимедийной презентации</a:t>
                      </a:r>
                    </a:p>
                    <a:p>
                      <a:r>
                        <a:rPr lang="ru-RU" sz="1400" dirty="0" smtClean="0"/>
                        <a:t>4. Создание альбома «Осторожно! Дорожная ловушка!» 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5" descr="садик 0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603354"/>
            <a:ext cx="3024336" cy="22655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02024" y="548680"/>
            <a:ext cx="3166533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Admin\Рабочий стол\моя работа\пдд\Изображение 01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76056" y="3426751"/>
            <a:ext cx="3119994" cy="233999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0" y="3426619"/>
            <a:ext cx="3006005" cy="234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970" y="593166"/>
            <a:ext cx="3120712" cy="234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95433" y="580320"/>
            <a:ext cx="3137838" cy="235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94123" y="3448368"/>
            <a:ext cx="3193625" cy="239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35709" y="3045777"/>
            <a:ext cx="239815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989" y="569877"/>
            <a:ext cx="3121025" cy="234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8157" y="569877"/>
            <a:ext cx="307234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48064" y="3264769"/>
            <a:ext cx="3155838" cy="236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15978" y="3527906"/>
            <a:ext cx="3172046" cy="17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Этапы реализации проекта.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24744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этап – подготовительный.</a:t>
            </a:r>
          </a:p>
          <a:p>
            <a:pPr algn="ctr"/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916113"/>
            <a:ext cx="853281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Подбор материала по ПДД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Диагностика детей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Рассматривание рисунков, </a:t>
            </a:r>
            <a:r>
              <a:rPr lang="ru-RU" altLang="ru-RU" b="1" dirty="0" err="1" smtClean="0">
                <a:solidFill>
                  <a:srgbClr val="7030A0"/>
                </a:solidFill>
                <a:latin typeface="Times New Roman" pitchFamily="18" charset="0"/>
              </a:rPr>
              <a:t>фотографийо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 дорожных ситуациях, просмотр видеоматериала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Знакомство с литературными произведениями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Изготовление дидактических игр по ПДД.</a:t>
            </a:r>
            <a:endParaRPr lang="ru-RU" altLang="ru-RU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8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0221880"/>
              </p:ext>
            </p:extLst>
          </p:nvPr>
        </p:nvGraphicFramePr>
        <p:xfrm>
          <a:off x="1475656" y="856536"/>
          <a:ext cx="6192688" cy="514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3096344"/>
              </a:tblGrid>
              <a:tr h="5515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Работа с педагогами: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Работа с родителями: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561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Анкетирование, тестирование;</a:t>
                      </a:r>
                    </a:p>
                    <a:p>
                      <a:r>
                        <a:rPr lang="ru-RU" sz="1400" dirty="0" smtClean="0"/>
                        <a:t> Изучение новинок методической и детской литературы по ПДД;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- Консультации, беседы «Правила дорожные знать каждому  положено!», «Обучение детей правилам безопасного поведения на дороге»;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-  Педагогические советы, деловые игры;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- </a:t>
                      </a:r>
                      <a:r>
                        <a:rPr lang="ru-RU" sz="1400" dirty="0" err="1" smtClean="0"/>
                        <a:t>Мультипрезентации</a:t>
                      </a:r>
                      <a:r>
                        <a:rPr lang="ru-RU" sz="1400" dirty="0" smtClean="0"/>
                        <a:t> по правилам дорожного движения;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Анкетирование;</a:t>
                      </a:r>
                    </a:p>
                    <a:p>
                      <a:r>
                        <a:rPr lang="ru-RU" sz="1400" dirty="0" smtClean="0"/>
                        <a:t>- Наглядная агитация, стенды «Дорога и дети», «Уголок безопасности»;</a:t>
                      </a:r>
                    </a:p>
                    <a:p>
                      <a:r>
                        <a:rPr lang="ru-RU" sz="1400" dirty="0" smtClean="0"/>
                        <a:t>-Беседы, консультации «Безупречное поведение взрослых на дороги –лучший пример для ребенка», «Детское кресло в каждую машину»;</a:t>
                      </a:r>
                    </a:p>
                    <a:p>
                      <a:r>
                        <a:rPr lang="ru-RU" sz="1400" dirty="0" smtClean="0"/>
                        <a:t>-Открытые занятия;</a:t>
                      </a:r>
                    </a:p>
                    <a:p>
                      <a:r>
                        <a:rPr lang="ru-RU" sz="1400" dirty="0" smtClean="0"/>
                        <a:t>-Родительские собрания «Чтобы нам без бед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прожить, надо с ПДД дружить!»,</a:t>
                      </a:r>
                    </a:p>
                    <a:p>
                      <a:r>
                        <a:rPr lang="ru-RU" sz="1400" dirty="0" smtClean="0"/>
                        <a:t>-Совместные выставки, праздники, конкурсы, развлечения;</a:t>
                      </a:r>
                    </a:p>
                    <a:p>
                      <a:r>
                        <a:rPr lang="ru-RU" sz="1400" dirty="0" smtClean="0"/>
                        <a:t>-Приобретение книг и оснащения для оформления уголка ПДД в группе.</a:t>
                      </a:r>
                    </a:p>
                    <a:p>
                      <a:r>
                        <a:rPr lang="ru-RU" sz="1400" dirty="0" smtClean="0"/>
                        <a:t> - Изготовление реквизитов для проведения сюжетно-ролевых игр по ПДД.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Этапы реализации проекта.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124744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этап – подготовительный.</a:t>
            </a:r>
          </a:p>
          <a:p>
            <a:pPr algn="ctr"/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916113"/>
            <a:ext cx="8532813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Подбор материала по ПДД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Диагностика детей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Рассматривание рисунков, </a:t>
            </a:r>
            <a:r>
              <a:rPr lang="ru-RU" altLang="ru-RU" b="1" dirty="0" err="1" smtClean="0">
                <a:solidFill>
                  <a:srgbClr val="7030A0"/>
                </a:solidFill>
                <a:latin typeface="Times New Roman" pitchFamily="18" charset="0"/>
              </a:rPr>
              <a:t>фотографийо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 дорожных ситуациях, просмотр видеоматериала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Знакомство с литературными произведениями</a:t>
            </a:r>
          </a:p>
          <a:p>
            <a:pPr>
              <a:buFontTx/>
              <a:buChar char="•"/>
            </a:pPr>
            <a:r>
              <a:rPr lang="ru-RU" altLang="ru-RU" b="1" dirty="0" smtClean="0">
                <a:solidFill>
                  <a:srgbClr val="7030A0"/>
                </a:solidFill>
                <a:latin typeface="Times New Roman" pitchFamily="18" charset="0"/>
              </a:rPr>
              <a:t>Изготовление дидактических игр по ПДД.</a:t>
            </a:r>
            <a:endParaRPr lang="ru-RU" altLang="ru-RU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pic>
        <p:nvPicPr>
          <p:cNvPr id="8" name="Picture 2" descr="C:\Users\Samsung\Desktop\фон пд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71600" y="548680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Там, где транспорт и дорога.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Знать порядок все должны.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проезжей части строго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Игры все запрещены.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123728" y="2276872"/>
            <a:ext cx="3826768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Осторожно на дороге!</a:t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Берегите руки - ноги.</a:t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Помни правила везде,</a:t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иначе быть беде!</a:t>
            </a:r>
            <a:b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2930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Всем, кто любит погулять,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Всем, без исключения.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Нужно помнить, нужно знать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Правила движения!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" grpId="0" build="allAtOnce"/>
      <p:bldP spid="11" grpId="0" build="allAtOnce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Зенина</a:t>
            </a:r>
            <a:r>
              <a:rPr lang="ru-RU" dirty="0" smtClean="0"/>
              <a:t> Т. Н. Родительские собрания в детском саду. - М., 2006.</a:t>
            </a:r>
          </a:p>
          <a:p>
            <a:r>
              <a:rPr lang="ru-RU" dirty="0" smtClean="0"/>
              <a:t>2. Козловская Е. Дорожно-транспортные происшествия с участием детей дошкольного возраста. Причины и условия, способствующие их возникновению // Дошкольное воспитание. 2011. №10.</a:t>
            </a:r>
          </a:p>
          <a:p>
            <a:r>
              <a:rPr lang="ru-RU" dirty="0" smtClean="0"/>
              <a:t>3. Правила дорожного движения. Старшая и подготовительная группы. / Сост. </a:t>
            </a:r>
            <a:r>
              <a:rPr lang="ru-RU" dirty="0" err="1" smtClean="0"/>
              <a:t>Поддубная</a:t>
            </a:r>
            <a:r>
              <a:rPr lang="ru-RU" dirty="0" smtClean="0"/>
              <a:t> Л. Б. - Волгоград: ИТД «Корифей».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844675"/>
            <a:ext cx="4572000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268538" y="2103438"/>
            <a:ext cx="5688012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/>
              <a:t>Проект посвящен актуальной проблеме - воспитанию у детей дошкольного возраста навыков безопасного поведения на улицах города. Актуальность проекта связана еще и с тем, что у детей этого возраста отсутствует защитная психологическая реакция на дорожную обстановку, которая свойственна взрослым. Желание постоянно открывать что-то новое, непосредственность часто ставят их перед реальными опасностями, в частности на улицах. Формирование у детей навыков осознанного безопасного поведения на улицах города реализуется через активную деятельность всех участников проекта </a:t>
            </a:r>
          </a:p>
          <a:p>
            <a:endParaRPr lang="ru-RU" altLang="ru-RU" sz="1800"/>
          </a:p>
          <a:p>
            <a:endParaRPr lang="ru-RU" altLang="ru-RU" sz="180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altLang="ru-RU" sz="1400">
              <a:latin typeface="Calibri" pitchFamily="34" charset="0"/>
            </a:endParaRPr>
          </a:p>
        </p:txBody>
      </p:sp>
      <p:sp>
        <p:nvSpPr>
          <p:cNvPr id="3079" name="AutoShape 9"/>
          <p:cNvSpPr>
            <a:spLocks noChangeArrowheads="1"/>
          </p:cNvSpPr>
          <p:nvPr/>
        </p:nvSpPr>
        <p:spPr bwMode="auto">
          <a:xfrm>
            <a:off x="1692275" y="620713"/>
            <a:ext cx="5400675" cy="1143000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i="1">
                <a:latin typeface="Times New Roman" pitchFamily="18" charset="0"/>
              </a:rPr>
              <a:t>Актуальность проекта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1914054" y="940470"/>
            <a:ext cx="56166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Цель проекта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87450" y="1628775"/>
            <a:ext cx="6843713" cy="22467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Цель. Создать условия для изучения детьми правил дорожного движения через оформление предметно-развивающей среды, чтение художественной литературы, организацию игровой деятельности.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Users\Samsung\Desktop\фон пд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Oval 7"/>
          <p:cNvSpPr>
            <a:spLocks noChangeArrowheads="1"/>
          </p:cNvSpPr>
          <p:nvPr/>
        </p:nvSpPr>
        <p:spPr bwMode="auto">
          <a:xfrm rot="-1204076">
            <a:off x="1187450" y="2781300"/>
            <a:ext cx="2736850" cy="914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/>
              <a:t>Задачи: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042988" y="692150"/>
            <a:ext cx="3168650" cy="1727200"/>
          </a:xfrm>
          <a:prstGeom prst="wedgeRoundRectCallout">
            <a:avLst>
              <a:gd name="adj1" fmla="val 56361"/>
              <a:gd name="adj2" fmla="val 67370"/>
              <a:gd name="adj3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algn="ctr">
              <a:defRPr/>
            </a:pPr>
            <a:r>
              <a:rPr lang="ru-RU" sz="2000" dirty="0"/>
              <a:t>1.Формирование знаний, умений, навыков и привычек безопасного                      поведения.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4716463" y="1052513"/>
            <a:ext cx="3155950" cy="1439862"/>
          </a:xfrm>
          <a:prstGeom prst="wedgeRoundRectCallout">
            <a:avLst>
              <a:gd name="adj1" fmla="val -48542"/>
              <a:gd name="adj2" fmla="val 5518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algn="ctr">
              <a:defRPr/>
            </a:pPr>
            <a:r>
              <a:rPr lang="ru-RU" sz="1400" dirty="0"/>
              <a:t>2. </a:t>
            </a:r>
            <a:r>
              <a:rPr lang="ru-RU" sz="1400" dirty="0" smtClean="0"/>
              <a:t>Развитие умения </a:t>
            </a:r>
            <a:r>
              <a:rPr lang="ru-RU" sz="1400" dirty="0"/>
              <a:t>ориентироваться в дорожно-транспортной обстановке и прогнозировать дорожную ситуацию.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rot="692800">
            <a:off x="3779838" y="3284538"/>
            <a:ext cx="4319587" cy="2122487"/>
          </a:xfrm>
          <a:prstGeom prst="wedgeRoundRectCallout">
            <a:avLst>
              <a:gd name="adj1" fmla="val -62019"/>
              <a:gd name="adj2" fmla="val 82907"/>
              <a:gd name="adj3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 algn="ctr">
              <a:defRPr/>
            </a:pPr>
            <a:r>
              <a:rPr lang="ru-RU" sz="1600" dirty="0"/>
              <a:t>3. Воспитание нравственных качеств личности, необходимых для усвоения и выполнения правил дорожного движения: внимательность, наблюдательность, дисциплинированность</a:t>
            </a:r>
            <a:r>
              <a:rPr lang="ru-RU" sz="16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844675"/>
            <a:ext cx="4572000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268538" y="2103438"/>
            <a:ext cx="5688012" cy="424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dirty="0"/>
              <a:t>Проект посвящен актуальной проблеме - воспитанию у детей дошкольного возраста навыков безопасного поведения на улицах города. Актуальность проекта связана еще и с тем, что у детей </a:t>
            </a:r>
            <a:r>
              <a:rPr lang="ru-RU" altLang="ru-RU" sz="1800" dirty="0" smtClean="0"/>
              <a:t>дошкольного </a:t>
            </a:r>
            <a:r>
              <a:rPr lang="ru-RU" altLang="ru-RU" sz="1800" dirty="0"/>
              <a:t>возраста отсутствует защитная психологическая реакция на дорожную обстановку, которая свойственна взрослым. Желание постоянно открывать что-то новое, непосредственность часто ставят их перед реальными опасностями, в частности на улицах. Формирование у детей навыков осознанного безопасного поведения на улицах города реализуется через активную деятельность всех участников проекта </a:t>
            </a:r>
          </a:p>
          <a:p>
            <a:endParaRPr lang="ru-RU" altLang="ru-RU" sz="1800" dirty="0"/>
          </a:p>
          <a:p>
            <a:endParaRPr lang="ru-RU" altLang="ru-RU" sz="1800" dirty="0"/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3079" name="AutoShape 9"/>
          <p:cNvSpPr>
            <a:spLocks noChangeArrowheads="1"/>
          </p:cNvSpPr>
          <p:nvPr/>
        </p:nvSpPr>
        <p:spPr bwMode="auto">
          <a:xfrm>
            <a:off x="1692275" y="620713"/>
            <a:ext cx="5400675" cy="1143000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 i="1">
                <a:latin typeface="Times New Roman" pitchFamily="18" charset="0"/>
              </a:rPr>
              <a:t>Актуальность проекта</a:t>
            </a:r>
          </a:p>
        </p:txBody>
      </p:sp>
      <p:pic>
        <p:nvPicPr>
          <p:cNvPr id="8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762"/>
            <a:ext cx="9468544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43609" y="62068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Причины   инициации проекта: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134076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Известно, что привычки, закрепленные в детстве, остаются на всю жизнь, поэтому изучение правил дорожного движения является одной из главных задач на сегодняшний день.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2413338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Чтобы оградить детей от опасности, надо как можно раньше начать готовить их к встрече с улицей, городским движением, приучать обращаться к старшим за помощью, а также и самим правильно и своевременно реагировать на сложившуюся ситуацию.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3789041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Чем раньше удастся познакомить ребенка с правилами дорожного движения, сформировать у него навыки культуры поведения в транспорте, на улице, тем меньше вероятность нежелательных происшествий с ним на дороге.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148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41165" y="760066"/>
            <a:ext cx="626469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Участники проекта</a:t>
            </a:r>
          </a:p>
        </p:txBody>
      </p:sp>
      <p:sp>
        <p:nvSpPr>
          <p:cNvPr id="6150" name="Прямоугольник 10"/>
          <p:cNvSpPr>
            <a:spLocks noChangeArrowheads="1"/>
          </p:cNvSpPr>
          <p:nvPr/>
        </p:nvSpPr>
        <p:spPr bwMode="auto">
          <a:xfrm>
            <a:off x="4013200" y="3244850"/>
            <a:ext cx="1206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1800">
              <a:latin typeface="Calibri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24075" y="4652963"/>
            <a:ext cx="23034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Родители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4163" y="4724400"/>
            <a:ext cx="2736850" cy="8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Воспитатели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2133600"/>
            <a:ext cx="29305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Дети</a:t>
            </a:r>
          </a:p>
        </p:txBody>
      </p:sp>
      <p:sp>
        <p:nvSpPr>
          <p:cNvPr id="15" name="Двойная стрелка вверх/вниз 14"/>
          <p:cNvSpPr/>
          <p:nvPr/>
        </p:nvSpPr>
        <p:spPr>
          <a:xfrm rot="2336724">
            <a:off x="3924300" y="3284538"/>
            <a:ext cx="484188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17" name="Двойная стрелка вверх/вниз 16"/>
          <p:cNvSpPr/>
          <p:nvPr/>
        </p:nvSpPr>
        <p:spPr>
          <a:xfrm rot="19028188">
            <a:off x="5651500" y="3284538"/>
            <a:ext cx="485775" cy="12160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692696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Предварительная работа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340768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1. Сбор информации по проблеме. Подготовка материала и оборудования.</a:t>
            </a:r>
          </a:p>
          <a:p>
            <a:pPr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2. Анкетирование родителей.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2780928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3. Поиск эффективных технологий и методик в области обучения детей правилам безопасного поведения на дорогах.</a:t>
            </a:r>
          </a:p>
          <a:p>
            <a:pPr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4. Создание картотеки дидактических и подвижных игр по Правилам дорожного движения.</a:t>
            </a:r>
          </a:p>
          <a:p>
            <a:pPr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100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620688"/>
            <a:ext cx="6696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Предполагаемый результат проекта: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196751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1. ОСОЗНАНИЕ  ВЗРОСЛЫМИ ЗНАЧИМОСТИ  РАБОТЫ  ПО ПРОФИЛАКТИКЕ  ДЕТСКОГО ДОРОЖНО - ТРАНСПОРТНОГО ТРАВМАТИЗМА.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 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2. СФОРМИРОВАННОСТЬ  У ДЕТЕЙ  ЧУВСТВА ОТВЕТСТВЕННОСТИ  ЗА  СОБЛЮДЕНИЕ  УСТАНОВЛЕННЫХ  НОРМ  ПОВЕДЕНИЯ  НА  ДОРОГАХ  И  В  ОБЩЕСТВЕННЫХ  МЕСТАХ.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 </a:t>
            </a:r>
          </a:p>
          <a:p>
            <a:pPr lvl="0"/>
            <a:r>
              <a:rPr lang="ru-RU" b="1" dirty="0" smtClean="0">
                <a:solidFill>
                  <a:srgbClr val="7030A0"/>
                </a:solidFill>
              </a:rPr>
              <a:t>3. УЧАСТИЕ  РОДИТЕЛЕЙ  В  ПРОФИЛАКТИЧЕСКИХ  МЕРОПРИЯТИЯХ  ПО  ПРЕДОТВРАЩЕНИЮ  ПРОИСШЕСТВИЙ  И  ДЕТСКОГО  ТРАВМАТИЗМА  НА  УЛИЦАХ  И  ДОРОГАХ. 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3976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1467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894</Words>
  <Application>Microsoft Office PowerPoint</Application>
  <PresentationFormat>Экран (4:3)</PresentationFormat>
  <Paragraphs>112</Paragraphs>
  <Slides>16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по образовательной области «Безопасность»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Этапы реализации проекта.</vt:lpstr>
      <vt:lpstr>Этапы реализации проекта.</vt:lpstr>
      <vt:lpstr>Список используемой литературы.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Kolya</dc:creator>
  <cp:lastModifiedBy>Admin</cp:lastModifiedBy>
  <cp:revision>76</cp:revision>
  <dcterms:created xsi:type="dcterms:W3CDTF">2013-04-03T07:40:36Z</dcterms:created>
  <dcterms:modified xsi:type="dcterms:W3CDTF">2016-01-25T04:57:25Z</dcterms:modified>
</cp:coreProperties>
</file>