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29" autoAdjust="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26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22983-B89A-4520-9668-B76AFC83A6B0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7B5AB-1FAA-4B46-B62A-380D7C6422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7B5AB-1FAA-4B46-B62A-380D7C6422A4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AE3DA41-BD7D-4C43-8514-42968D963EE3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9CB1496-3594-49C0-892E-AB2E45B03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DA41-BD7D-4C43-8514-42968D963EE3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1496-3594-49C0-892E-AB2E45B03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DA41-BD7D-4C43-8514-42968D963EE3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1496-3594-49C0-892E-AB2E45B03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DA41-BD7D-4C43-8514-42968D963EE3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1496-3594-49C0-892E-AB2E45B03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DA41-BD7D-4C43-8514-42968D963EE3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1496-3594-49C0-892E-AB2E45B03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DA41-BD7D-4C43-8514-42968D963EE3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1496-3594-49C0-892E-AB2E45B03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E3DA41-BD7D-4C43-8514-42968D963EE3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CB1496-3594-49C0-892E-AB2E45B03FA3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AE3DA41-BD7D-4C43-8514-42968D963EE3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9CB1496-3594-49C0-892E-AB2E45B03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DA41-BD7D-4C43-8514-42968D963EE3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1496-3594-49C0-892E-AB2E45B03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DA41-BD7D-4C43-8514-42968D963EE3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1496-3594-49C0-892E-AB2E45B03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DA41-BD7D-4C43-8514-42968D963EE3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1496-3594-49C0-892E-AB2E45B03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AE3DA41-BD7D-4C43-8514-42968D963EE3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9CB1496-3594-49C0-892E-AB2E45B03F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allery.timashevsk.ru/displayimage-20-61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.wikipedia.org/wiki/%D0%A4%D0%B0%D0%B9%D0%BB:Stepanova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41" TargetMode="External"/><Relationship Id="rId13" Type="http://schemas.openxmlformats.org/officeDocument/2006/relationships/hyperlink" Target="http://ru.wikipedia.org/w/index.php?title=%D0%A1%D1%83%D1%80%D1%81%D0%BA%D0%BE-%D0%9C%D0%B8%D1%85%D0%B0%D0%B9%D0%BB%D0%BE%D0%B2%D0%BA%D0%B0&amp;action=edit&amp;redlink=1" TargetMode="External"/><Relationship Id="rId18" Type="http://schemas.openxmlformats.org/officeDocument/2006/relationships/hyperlink" Target="http://ru.wikipedia.org/wiki/1923" TargetMode="External"/><Relationship Id="rId3" Type="http://schemas.openxmlformats.org/officeDocument/2006/relationships/hyperlink" Target="http://ru.wikipedia.org/wiki/1918" TargetMode="External"/><Relationship Id="rId21" Type="http://schemas.openxmlformats.org/officeDocument/2006/relationships/hyperlink" Target="http://ru.wikipedia.org/wiki/1945" TargetMode="External"/><Relationship Id="rId7" Type="http://schemas.openxmlformats.org/officeDocument/2006/relationships/hyperlink" Target="http://ru.wikipedia.org/wiki/1919" TargetMode="External"/><Relationship Id="rId12" Type="http://schemas.openxmlformats.org/officeDocument/2006/relationships/hyperlink" Target="http://ru.wikipedia.org/wiki/1908" TargetMode="External"/><Relationship Id="rId17" Type="http://schemas.openxmlformats.org/officeDocument/2006/relationships/hyperlink" Target="http://ru.wikipedia.org/wiki/%D0%A1%D1%82%D0%B5%D0%BF%D0%B0%D0%BD%D0%BE%D0%B2,_%D0%90%D0%BB%D0%B5%D0%BA%D1%81%D0%B0%D0%BD%D0%B4%D1%80_%D0%9C%D0%B8%D1%85%D0%B0%D0%B9%D0%BB%D0%BE%D0%B2%D0%B8%D1%87" TargetMode="External"/><Relationship Id="rId25" Type="http://schemas.openxmlformats.org/officeDocument/2006/relationships/hyperlink" Target="http://ru.wikipedia.org/wiki/1963" TargetMode="External"/><Relationship Id="rId2" Type="http://schemas.openxmlformats.org/officeDocument/2006/relationships/hyperlink" Target="http://ru.wikipedia.org/wiki/1901" TargetMode="External"/><Relationship Id="rId16" Type="http://schemas.openxmlformats.org/officeDocument/2006/relationships/hyperlink" Target="http://ru.wikipedia.org/wiki/%D0%9A%D1%83%D1%80%D1%81%D0%BA%D0%B0%D1%8F_%D0%B1%D0%B8%D1%82%D0%B2%D0%B0" TargetMode="External"/><Relationship Id="rId20" Type="http://schemas.openxmlformats.org/officeDocument/2006/relationships/hyperlink" Target="http://ru.wikipedia.org/wiki/191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A5%D0%B0%D0%BB%D1%85%D0%B8%D0%BD-%D0%93%D0%BE%D0%BB" TargetMode="External"/><Relationship Id="rId11" Type="http://schemas.openxmlformats.org/officeDocument/2006/relationships/hyperlink" Target="http://ru.wikipedia.org/w/index.php?title=%D0%94%D1%80%D0%B0%D1%87%D0%BA%D0%BE%D0%B2%D0%BE&amp;action=edit&amp;redlink=1" TargetMode="External"/><Relationship Id="rId24" Type="http://schemas.openxmlformats.org/officeDocument/2006/relationships/hyperlink" Target="http://ru.wikipedia.org/wiki/1903" TargetMode="External"/><Relationship Id="rId5" Type="http://schemas.openxmlformats.org/officeDocument/2006/relationships/hyperlink" Target="http://ru.wikipedia.org/wiki/1939" TargetMode="External"/><Relationship Id="rId15" Type="http://schemas.openxmlformats.org/officeDocument/2006/relationships/hyperlink" Target="http://ru.wikipedia.org/wiki/14_%D0%B8%D1%8E%D0%BB%D1%8F" TargetMode="External"/><Relationship Id="rId23" Type="http://schemas.openxmlformats.org/officeDocument/2006/relationships/hyperlink" Target="http://ru.wikipedia.org/wiki/%D0%9F%D0%B0%D0%B4%D0%B5%D1%80%D0%B1%D0%BE%D1%80%D0%BD" TargetMode="External"/><Relationship Id="rId10" Type="http://schemas.openxmlformats.org/officeDocument/2006/relationships/hyperlink" Target="http://ru.wikipedia.org/wiki/1943" TargetMode="External"/><Relationship Id="rId19" Type="http://schemas.openxmlformats.org/officeDocument/2006/relationships/hyperlink" Target="http://ru.wikipedia.org/wiki/%D0%93%D0%B5%D1%80%D0%BE%D0%B9_%D0%A1%D0%BE%D0%B2%D0%B5%D1%82%D1%81%D0%BA%D0%BE%D0%B3%D0%BE_%D0%A1%D0%BE%D1%8E%D0%B7%D0%B0" TargetMode="External"/><Relationship Id="rId4" Type="http://schemas.openxmlformats.org/officeDocument/2006/relationships/hyperlink" Target="http://ru.wikipedia.org/wiki/1912" TargetMode="External"/><Relationship Id="rId9" Type="http://schemas.openxmlformats.org/officeDocument/2006/relationships/hyperlink" Target="http://ru.wikipedia.org/wiki/1915" TargetMode="External"/><Relationship Id="rId14" Type="http://schemas.openxmlformats.org/officeDocument/2006/relationships/hyperlink" Target="http://ru.wikipedia.org/wiki/1917" TargetMode="External"/><Relationship Id="rId22" Type="http://schemas.openxmlformats.org/officeDocument/2006/relationships/hyperlink" Target="http://ru.wikipedia.org/w/index.php?title=%D0%A4%D0%BE%D1%80%D0%B5%D0%BB%D1%8C%D0%BA%D1%80%D1%83%D0%B7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1%83%D1%81%D0%B0%D0%BD%D0%BE%D0%B2,_%D0%9F%D0%B0%D0%B2%D0%B5%D0%BB_%D0%92%D0%B0%D1%81%D0%B8%D0%BB%D1%8C%D0%B5%D0%B2%D0%B8%D1%87" TargetMode="External"/><Relationship Id="rId3" Type="http://schemas.openxmlformats.org/officeDocument/2006/relationships/hyperlink" Target="http://ru.wikipedia.org/wiki/%D0%A2%D0%B8%D0%BC%D0%B0%D1%88%D0%B5%D0%B2%D1%81%D0%BA" TargetMode="External"/><Relationship Id="rId7" Type="http://schemas.openxmlformats.org/officeDocument/2006/relationships/hyperlink" Target="http://ru.wikipedia.org/wiki/%D0%9A%D0%B0%D1%80%D0%BF%D0%BE%D0%B2,_%D0%91%D0%BE%D1%80%D0%B8%D1%81_%D0%9B%D0%B5%D0%BE%D0%BD%D0%B8%D0%B4%D0%BE%D0%B2%D0%B8%D1%87" TargetMode="External"/><Relationship Id="rId2" Type="http://schemas.openxmlformats.org/officeDocument/2006/relationships/hyperlink" Target="http://ru.wikipedia.org/wiki/%D0%9E%D1%80%D0%B4%D0%B5%D0%BD_%D0%9E%D1%82%D0%B5%D1%87%D0%B5%D1%81%D1%82%D0%B2%D0%B5%D0%BD%D0%BD%D0%BE%D0%B9_%D0%B2%D0%BE%D0%B9%D0%BD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/index.php?title=%D0%94%D0%BE%D0%BC-%D0%BC%D1%83%D0%B7%D0%B5%D0%B9_%D0%A1%D1%82%D0%B5%D0%BF%D0%B0%D0%BD%D0%BE%D0%B2%D1%8B%D1%85&amp;action=edit&amp;redlink=1" TargetMode="External"/><Relationship Id="rId11" Type="http://schemas.openxmlformats.org/officeDocument/2006/relationships/hyperlink" Target="http://ru.wikipedia.org/wiki/%D0%A6%D0%B5%D0%BD%D1%82%D1%80%D0%B0%D0%BB%D1%8C%D0%BD%D0%B0%D1%8F_%D1%81%D1%82%D1%83%D0%B4%D0%B8%D1%8F_%D0%B4%D0%BE%D0%BA%D1%83%D0%BC%D0%B5%D0%BD%D1%82%D0%B0%D0%BB%D1%8C%D0%BD%D1%8B%D1%85_%D1%84%D0%B8%D0%BB%D1%8C%D0%BC%D0%BE%D0%B2" TargetMode="External"/><Relationship Id="rId5" Type="http://schemas.openxmlformats.org/officeDocument/2006/relationships/hyperlink" Target="http://ru.wikipedia.org/wiki/%D0%A2%D0%B8%D0%BC%D0%B0%D1%88%D1%91%D0%B2%D1%81%D0%BA%D0%B8%D0%B9_%D1%80%D0%B0%D0%B9%D0%BE%D0%BD_%D0%9A%D1%80%D0%B0%D1%81%D0%BD%D0%BE%D0%B4%D0%B0%D1%80%D1%81%D0%BA%D0%BE%D0%B3%D0%BE_%D0%BA%D1%80%D0%B0%D1%8F" TargetMode="External"/><Relationship Id="rId10" Type="http://schemas.openxmlformats.org/officeDocument/2006/relationships/hyperlink" Target="http://www.a-z.ru/women_cd2/15/i8_1455.htm" TargetMode="External"/><Relationship Id="rId4" Type="http://schemas.openxmlformats.org/officeDocument/2006/relationships/hyperlink" Target="http://ru.wikipedia.org/w/index.php?title=%D0%A2%D0%B8%D0%BC%D0%B0%D1%88%D0%B5%D0%B2%D1%81%D0%BA%D0%B8%D0%B9_%D0%BC%D1%83%D0%B7%D0%B5%D0%B9_%D1%81%D0%B5%D0%BC%D1%8C%D0%B8_%D0%A1%D1%82%D0%B5%D0%BF%D0%B0%D0%BD%D0%BE%D0%B2%D1%8B%D1%85&amp;action=edit&amp;redlink=1" TargetMode="External"/><Relationship Id="rId9" Type="http://schemas.openxmlformats.org/officeDocument/2006/relationships/hyperlink" Target="http://ru.wikipedia.org/wiki/%D0%A7%D1%83%D0%B5%D0%B2,_%D0%A4%D0%B5%D0%BB%D0%B8%D0%BA%D1%81_%D0%98%D0%B2%D0%B0%D0%BD%D0%BE%D0%B2%D0%B8%D1%8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ru.wikipedia.org/wiki/%D0%A4%D0%B0%D0%B9%D0%BB:Coat_of_Arms_of_Timashevsk_rayon_(Krasnodar_krai)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err="1" smtClean="0"/>
              <a:t>Епистини́я</a:t>
            </a:r>
            <a:r>
              <a:rPr lang="ru-RU" sz="4000" b="1" dirty="0" smtClean="0"/>
              <a:t> Фёдоровна </a:t>
            </a:r>
            <a:r>
              <a:rPr lang="ru-RU" sz="4000" b="1" dirty="0" smtClean="0"/>
              <a:t>Степанова  </a:t>
            </a:r>
            <a:r>
              <a:rPr lang="ru-RU" sz="4000" dirty="0" smtClean="0">
                <a:solidFill>
                  <a:schemeClr val="tx1"/>
                </a:solidFill>
              </a:rPr>
              <a:t>—  мать </a:t>
            </a:r>
            <a:r>
              <a:rPr lang="ru-RU" sz="4000" dirty="0" smtClean="0">
                <a:solidFill>
                  <a:schemeClr val="tx1"/>
                </a:solidFill>
              </a:rPr>
              <a:t>9 сыновей, которые погибли </a:t>
            </a:r>
            <a:r>
              <a:rPr lang="ru-RU" sz="4000" dirty="0" smtClean="0">
                <a:solidFill>
                  <a:schemeClr val="tx1"/>
                </a:solidFill>
              </a:rPr>
              <a:t>на войне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http://www.gallery.timashevsk.ru/albums/userpics/10003/normal_0006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696313" y="2500306"/>
            <a:ext cx="3751374" cy="4073532"/>
          </a:xfrm>
          <a:prstGeom prst="rect">
            <a:avLst/>
          </a:prstGeom>
          <a:ln w="1905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Мать и сыновья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upload.wikimedia.org/wikipedia/ru/thumb/6/64/Stepanova.jpg/600px-Stepanova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762000" y="2805113"/>
            <a:ext cx="7620000" cy="3213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5715040"/>
          </a:xfrm>
        </p:spPr>
        <p:txBody>
          <a:bodyPr>
            <a:normAutofit fontScale="90000"/>
          </a:bodyPr>
          <a:lstStyle/>
          <a:p>
            <a:pPr marL="827532" lvl="0" indent="-342900"/>
            <a:r>
              <a:rPr lang="ru-RU" sz="1800" dirty="0" smtClean="0"/>
              <a:t>      1.Степанов </a:t>
            </a:r>
            <a:r>
              <a:rPr lang="ru-RU" sz="1800" dirty="0" smtClean="0"/>
              <a:t>Александр Михайлович (</a:t>
            </a:r>
            <a:r>
              <a:rPr lang="ru-RU" sz="1800" u="sng" dirty="0" smtClean="0">
                <a:hlinkClick r:id="rId2" tooltip="1901"/>
              </a:rPr>
              <a:t>1901</a:t>
            </a:r>
            <a:r>
              <a:rPr lang="ru-RU" sz="1800" dirty="0" smtClean="0"/>
              <a:t>–</a:t>
            </a:r>
            <a:r>
              <a:rPr lang="ru-RU" sz="1800" u="sng" dirty="0" smtClean="0">
                <a:hlinkClick r:id="rId3" tooltip="1918"/>
              </a:rPr>
              <a:t>1918</a:t>
            </a:r>
            <a:r>
              <a:rPr lang="ru-RU" sz="1800" dirty="0" smtClean="0"/>
              <a:t>) расстрелян белогвардейцами в отместку за помощь семьи Степановых Красной </a:t>
            </a:r>
            <a:r>
              <a:rPr lang="ru-RU" sz="1800" dirty="0" smtClean="0"/>
              <a:t>Армии;</a:t>
            </a:r>
            <a:r>
              <a:rPr lang="ru-RU" sz="1800" dirty="0" smtClean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2. Степанов </a:t>
            </a:r>
            <a:r>
              <a:rPr lang="ru-RU" sz="1800" dirty="0" smtClean="0"/>
              <a:t>Федор Михайлович (</a:t>
            </a:r>
            <a:r>
              <a:rPr lang="ru-RU" sz="1800" u="sng" dirty="0" smtClean="0">
                <a:hlinkClick r:id="rId4" tooltip="1912"/>
              </a:rPr>
              <a:t>1912</a:t>
            </a:r>
            <a:r>
              <a:rPr lang="ru-RU" sz="1800" dirty="0" smtClean="0"/>
              <a:t>–</a:t>
            </a:r>
            <a:r>
              <a:rPr lang="ru-RU" sz="1800" u="sng" dirty="0" smtClean="0">
                <a:hlinkClick r:id="rId5" tooltip="1939"/>
              </a:rPr>
              <a:t>1939</a:t>
            </a:r>
            <a:r>
              <a:rPr lang="ru-RU" sz="1800" dirty="0" smtClean="0"/>
              <a:t>) проявив героизм и мужество, погиб в боях с японцами у реки </a:t>
            </a:r>
            <a:r>
              <a:rPr lang="ru-RU" sz="1800" u="sng" dirty="0" smtClean="0">
                <a:hlinkClick r:id="rId6" tooltip="Халхин-Гол"/>
              </a:rPr>
              <a:t>Халхин-Гол</a:t>
            </a:r>
            <a:r>
              <a:rPr lang="ru-RU" sz="1800" dirty="0" smtClean="0"/>
              <a:t>; 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3. Степанов </a:t>
            </a:r>
            <a:r>
              <a:rPr lang="ru-RU" sz="1800" dirty="0" smtClean="0"/>
              <a:t>Павел Михайлович (</a:t>
            </a:r>
            <a:r>
              <a:rPr lang="ru-RU" sz="1800" u="sng" dirty="0" smtClean="0">
                <a:hlinkClick r:id="rId7" tooltip="1919"/>
              </a:rPr>
              <a:t>1919</a:t>
            </a:r>
            <a:r>
              <a:rPr lang="ru-RU" sz="1800" dirty="0" smtClean="0"/>
              <a:t>–</a:t>
            </a:r>
            <a:r>
              <a:rPr lang="ru-RU" sz="1800" u="sng" dirty="0" smtClean="0">
                <a:hlinkClick r:id="rId8" tooltip="1941"/>
              </a:rPr>
              <a:t>1941</a:t>
            </a:r>
            <a:r>
              <a:rPr lang="ru-RU" sz="1800" dirty="0" smtClean="0"/>
              <a:t>) погиб на фронтах Великой Отечественной войны</a:t>
            </a:r>
            <a:r>
              <a:rPr lang="ru-RU" sz="1800" dirty="0" smtClean="0"/>
              <a:t>;</a:t>
            </a:r>
            <a:br>
              <a:rPr lang="ru-RU" sz="1800" dirty="0" smtClean="0"/>
            </a:br>
            <a:r>
              <a:rPr lang="ru-RU" sz="1800" dirty="0" smtClean="0"/>
              <a:t>4. Степанов </a:t>
            </a:r>
            <a:r>
              <a:rPr lang="ru-RU" sz="1800" dirty="0" smtClean="0"/>
              <a:t>Иван Михайлович (</a:t>
            </a:r>
            <a:r>
              <a:rPr lang="ru-RU" sz="1800" u="sng" dirty="0" smtClean="0">
                <a:hlinkClick r:id="rId9" tooltip="1915"/>
              </a:rPr>
              <a:t>1915</a:t>
            </a:r>
            <a:r>
              <a:rPr lang="ru-RU" sz="1800" dirty="0" smtClean="0"/>
              <a:t>–</a:t>
            </a:r>
            <a:r>
              <a:rPr lang="ru-RU" sz="1800" u="sng" dirty="0" smtClean="0">
                <a:hlinkClick r:id="rId10" tooltip="1943"/>
              </a:rPr>
              <a:t>1943</a:t>
            </a:r>
            <a:r>
              <a:rPr lang="ru-RU" sz="1800" dirty="0" smtClean="0"/>
              <a:t>) погиб на фронтах Великой Отечественной войны. Похоронен в братской могиле в деревне </a:t>
            </a:r>
            <a:r>
              <a:rPr lang="ru-RU" sz="1800" u="sng" dirty="0" err="1" smtClean="0">
                <a:hlinkClick r:id="rId11" tooltip="Драчково (страница отсутствует)"/>
              </a:rPr>
              <a:t>Драчково</a:t>
            </a:r>
            <a:r>
              <a:rPr lang="ru-RU" sz="1800" dirty="0" smtClean="0"/>
              <a:t> </a:t>
            </a:r>
            <a:r>
              <a:rPr lang="ru-RU" sz="1800" dirty="0" err="1" smtClean="0"/>
              <a:t>Смолевичского</a:t>
            </a:r>
            <a:r>
              <a:rPr lang="ru-RU" sz="1800" dirty="0" smtClean="0"/>
              <a:t> района, Минской области;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5. Степанов </a:t>
            </a:r>
            <a:r>
              <a:rPr lang="ru-RU" sz="1800" dirty="0" smtClean="0"/>
              <a:t>Василий Михайлович (</a:t>
            </a:r>
            <a:r>
              <a:rPr lang="ru-RU" sz="1800" u="sng" dirty="0" smtClean="0">
                <a:hlinkClick r:id="rId12" tooltip="1908"/>
              </a:rPr>
              <a:t>1908</a:t>
            </a:r>
            <a:r>
              <a:rPr lang="ru-RU" sz="1800" dirty="0" smtClean="0"/>
              <a:t>–</a:t>
            </a:r>
            <a:r>
              <a:rPr lang="ru-RU" sz="1800" u="sng" dirty="0" smtClean="0">
                <a:hlinkClick r:id="rId10" tooltip="1943"/>
              </a:rPr>
              <a:t>1943</a:t>
            </a:r>
            <a:r>
              <a:rPr lang="ru-RU" sz="1800" dirty="0" smtClean="0"/>
              <a:t>) погиб на фронтах Великой Отечественной войны. Похоронен в братской могиле в селе </a:t>
            </a:r>
            <a:r>
              <a:rPr lang="ru-RU" sz="1800" u="sng" dirty="0" err="1" smtClean="0">
                <a:hlinkClick r:id="rId13" tooltip="Сурско-Михайловка (страница отсутствует)"/>
              </a:rPr>
              <a:t>Сурско-Михайловка</a:t>
            </a:r>
            <a:r>
              <a:rPr lang="ru-RU" sz="1800" dirty="0" smtClean="0"/>
              <a:t> на </a:t>
            </a:r>
            <a:r>
              <a:rPr lang="ru-RU" sz="1800" dirty="0" err="1" smtClean="0"/>
              <a:t>Днепропетровщине</a:t>
            </a:r>
            <a:r>
              <a:rPr lang="ru-RU" sz="1800" dirty="0" smtClean="0"/>
              <a:t>;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6. Степанов </a:t>
            </a:r>
            <a:r>
              <a:rPr lang="ru-RU" sz="1800" dirty="0" smtClean="0"/>
              <a:t>Илья Михайлович (</a:t>
            </a:r>
            <a:r>
              <a:rPr lang="ru-RU" sz="1800" u="sng" dirty="0" smtClean="0">
                <a:hlinkClick r:id="rId14" tooltip="1917"/>
              </a:rPr>
              <a:t>1917</a:t>
            </a:r>
            <a:r>
              <a:rPr lang="ru-RU" sz="1800" dirty="0" smtClean="0"/>
              <a:t>–</a:t>
            </a:r>
            <a:r>
              <a:rPr lang="ru-RU" sz="1800" u="sng" dirty="0" smtClean="0">
                <a:hlinkClick r:id="rId10" tooltip="1943"/>
              </a:rPr>
              <a:t>1943</a:t>
            </a:r>
            <a:r>
              <a:rPr lang="ru-RU" sz="1800" dirty="0" smtClean="0"/>
              <a:t>) погиб </a:t>
            </a:r>
            <a:r>
              <a:rPr lang="ru-RU" sz="1800" u="sng" dirty="0" smtClean="0">
                <a:hlinkClick r:id="rId15" tooltip="14 июля"/>
              </a:rPr>
              <a:t>14 июля</a:t>
            </a:r>
            <a:r>
              <a:rPr lang="ru-RU" sz="1800" dirty="0" smtClean="0"/>
              <a:t> </a:t>
            </a:r>
            <a:r>
              <a:rPr lang="ru-RU" sz="1800" u="sng" dirty="0" smtClean="0">
                <a:hlinkClick r:id="rId10" tooltip="1943"/>
              </a:rPr>
              <a:t>1943</a:t>
            </a:r>
            <a:r>
              <a:rPr lang="ru-RU" sz="1800" dirty="0" smtClean="0"/>
              <a:t> года в битве на </a:t>
            </a:r>
            <a:r>
              <a:rPr lang="ru-RU" sz="1800" u="sng" dirty="0" err="1" smtClean="0">
                <a:hlinkClick r:id="rId16" tooltip="Курская битва"/>
              </a:rPr>
              <a:t>Kyрской</a:t>
            </a:r>
            <a:r>
              <a:rPr lang="ru-RU" sz="1800" u="sng" dirty="0" smtClean="0">
                <a:hlinkClick r:id="rId16" tooltip="Курская битва"/>
              </a:rPr>
              <a:t> дуге</a:t>
            </a:r>
            <a:r>
              <a:rPr lang="ru-RU" sz="1800" dirty="0" smtClean="0"/>
              <a:t>, захоронен в братской могиле в селе </a:t>
            </a:r>
            <a:r>
              <a:rPr lang="ru-RU" sz="1800" dirty="0" err="1" smtClean="0"/>
              <a:t>Афонасове</a:t>
            </a:r>
            <a:r>
              <a:rPr lang="ru-RU" sz="1800" dirty="0" smtClean="0"/>
              <a:t>, Калужской области;</a:t>
            </a:r>
            <a:br>
              <a:rPr lang="ru-RU" sz="1800" dirty="0" smtClean="0"/>
            </a:br>
            <a:r>
              <a:rPr lang="ru-RU" sz="1800" dirty="0" smtClean="0"/>
              <a:t>7. </a:t>
            </a:r>
            <a:r>
              <a:rPr lang="ru-RU" sz="1800" u="sng" dirty="0" smtClean="0">
                <a:hlinkClick r:id="rId17" tooltip="Степанов, Александр Михайлович"/>
              </a:rPr>
              <a:t>Степанов </a:t>
            </a:r>
            <a:r>
              <a:rPr lang="ru-RU" sz="1800" u="sng" dirty="0" smtClean="0">
                <a:hlinkClick r:id="rId17" tooltip="Степанов, Александр Михайлович"/>
              </a:rPr>
              <a:t>Александр Михайлович</a:t>
            </a:r>
            <a:r>
              <a:rPr lang="ru-RU" sz="1800" dirty="0" smtClean="0"/>
              <a:t> (</a:t>
            </a:r>
            <a:r>
              <a:rPr lang="ru-RU" sz="1800" u="sng" dirty="0" smtClean="0">
                <a:hlinkClick r:id="rId18" tooltip="1923"/>
              </a:rPr>
              <a:t>1923</a:t>
            </a:r>
            <a:r>
              <a:rPr lang="ru-RU" sz="1800" dirty="0" smtClean="0"/>
              <a:t>–</a:t>
            </a:r>
            <a:r>
              <a:rPr lang="ru-RU" sz="1800" u="sng" dirty="0" smtClean="0">
                <a:hlinkClick r:id="rId10" tooltip="1943"/>
              </a:rPr>
              <a:t>1943</a:t>
            </a:r>
            <a:r>
              <a:rPr lang="ru-RU" sz="1800" dirty="0" smtClean="0"/>
              <a:t>) погиб на фронтах Великой Отечественной войны, </a:t>
            </a:r>
            <a:r>
              <a:rPr lang="ru-RU" sz="1800" u="sng" dirty="0" smtClean="0">
                <a:hlinkClick r:id="rId19" tooltip="Герой Советского Союза"/>
              </a:rPr>
              <a:t>Герой Советского Союза</a:t>
            </a:r>
            <a:r>
              <a:rPr lang="ru-RU" sz="1800" dirty="0" smtClean="0"/>
              <a:t> (посмертно</a:t>
            </a:r>
            <a:r>
              <a:rPr lang="ru-RU" sz="1800" dirty="0" smtClean="0"/>
              <a:t>);</a:t>
            </a:r>
            <a:br>
              <a:rPr lang="ru-RU" sz="1800" dirty="0" smtClean="0"/>
            </a:br>
            <a:r>
              <a:rPr lang="ru-RU" sz="1800" dirty="0" smtClean="0"/>
              <a:t>8. Степанов </a:t>
            </a:r>
            <a:r>
              <a:rPr lang="ru-RU" sz="1800" dirty="0" smtClean="0"/>
              <a:t>Филипп Михайлович (</a:t>
            </a:r>
            <a:r>
              <a:rPr lang="ru-RU" sz="1800" u="sng" dirty="0" smtClean="0">
                <a:hlinkClick r:id="rId20" tooltip="1910"/>
              </a:rPr>
              <a:t>1910</a:t>
            </a:r>
            <a:r>
              <a:rPr lang="ru-RU" sz="1800" dirty="0" smtClean="0"/>
              <a:t>–</a:t>
            </a:r>
            <a:r>
              <a:rPr lang="ru-RU" sz="1800" u="sng" dirty="0" smtClean="0">
                <a:hlinkClick r:id="rId21" tooltip="1945"/>
              </a:rPr>
              <a:t>1945</a:t>
            </a:r>
            <a:r>
              <a:rPr lang="ru-RU" sz="1800" dirty="0" smtClean="0"/>
              <a:t>) умер в лагере </a:t>
            </a:r>
            <a:r>
              <a:rPr lang="ru-RU" sz="1800" u="sng" dirty="0" err="1" smtClean="0">
                <a:hlinkClick r:id="rId22" tooltip="Форелькруз (страница отсутствует)"/>
              </a:rPr>
              <a:t>Форелькруз</a:t>
            </a:r>
            <a:r>
              <a:rPr lang="ru-RU" sz="1800" dirty="0" smtClean="0"/>
              <a:t>, под </a:t>
            </a:r>
            <a:r>
              <a:rPr lang="ru-RU" sz="1800" u="sng" dirty="0" err="1" smtClean="0">
                <a:hlinkClick r:id="rId23" tooltip="Падерборн"/>
              </a:rPr>
              <a:t>Падерборном</a:t>
            </a:r>
            <a:r>
              <a:rPr lang="ru-RU" sz="1800" dirty="0" smtClean="0"/>
              <a:t>;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9. Степанов </a:t>
            </a:r>
            <a:r>
              <a:rPr lang="ru-RU" sz="1800" dirty="0" smtClean="0"/>
              <a:t>Николай Михайлович (</a:t>
            </a:r>
            <a:r>
              <a:rPr lang="ru-RU" sz="1800" u="sng" dirty="0" smtClean="0">
                <a:hlinkClick r:id="rId24" tooltip="1903"/>
              </a:rPr>
              <a:t>1903</a:t>
            </a:r>
            <a:r>
              <a:rPr lang="ru-RU" sz="1800" dirty="0" smtClean="0"/>
              <a:t>–</a:t>
            </a:r>
            <a:r>
              <a:rPr lang="ru-RU" sz="1800" u="sng" dirty="0" smtClean="0">
                <a:hlinkClick r:id="rId25" tooltip="1963"/>
              </a:rPr>
              <a:t>1963</a:t>
            </a:r>
            <a:r>
              <a:rPr lang="ru-RU" sz="1800" dirty="0" smtClean="0"/>
              <a:t>) вернулся с Великой Отечественной войны инвалидом, умер от ран.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429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Награды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60048"/>
          </a:xfrm>
        </p:spPr>
        <p:txBody>
          <a:bodyPr>
            <a:normAutofit lnSpcReduction="10000"/>
          </a:bodyPr>
          <a:lstStyle/>
          <a:p>
            <a:r>
              <a:rPr lang="ru-RU" sz="1800" dirty="0" err="1" smtClean="0"/>
              <a:t>Епистиния</a:t>
            </a:r>
            <a:r>
              <a:rPr lang="ru-RU" sz="1800" dirty="0" smtClean="0"/>
              <a:t> Федоровна Степанова награждена в 1977 (посмертно</a:t>
            </a:r>
            <a:r>
              <a:rPr lang="ru-RU" sz="1800" dirty="0" smtClean="0"/>
              <a:t>) </a:t>
            </a:r>
            <a:r>
              <a:rPr lang="ru-RU" sz="1800" u="sng" dirty="0" smtClean="0">
                <a:hlinkClick r:id="rId2" tooltip="Орден Отечественной войны"/>
              </a:rPr>
              <a:t>орденом Отечественной войны 1-й степени</a:t>
            </a:r>
            <a:r>
              <a:rPr lang="ru-RU" sz="1800" dirty="0" smtClean="0"/>
              <a:t>. </a:t>
            </a:r>
            <a:endParaRPr lang="ru-RU" sz="1800" u="sng" dirty="0" smtClean="0"/>
          </a:p>
          <a:p>
            <a:pPr lvl="0"/>
            <a:r>
              <a:rPr lang="ru-RU" sz="1800" dirty="0" smtClean="0"/>
              <a:t>Похоронена </a:t>
            </a:r>
            <a:r>
              <a:rPr lang="ru-RU" sz="1800" dirty="0" smtClean="0"/>
              <a:t>в станице Днепровской Краснодарского края у огня Вечной Славы. На обелиске среди имен погибших односельчан — имена 9 её сыновей.</a:t>
            </a:r>
          </a:p>
          <a:p>
            <a:pPr lvl="0"/>
            <a:r>
              <a:rPr lang="ru-RU" sz="1800" dirty="0" smtClean="0"/>
              <a:t>В г. </a:t>
            </a:r>
            <a:r>
              <a:rPr lang="ru-RU" sz="1800" u="sng" dirty="0" smtClean="0">
                <a:hlinkClick r:id="rId3" tooltip="Тимашевск"/>
              </a:rPr>
              <a:t>Тимашевске</a:t>
            </a:r>
            <a:r>
              <a:rPr lang="ru-RU" sz="1800" dirty="0" smtClean="0"/>
              <a:t> создан </a:t>
            </a:r>
            <a:r>
              <a:rPr lang="ru-RU" sz="1800" u="sng" dirty="0" smtClean="0">
                <a:hlinkClick r:id="rId4" tooltip="Тимашевский музей семьи Степановых (страница &#10;отсутствует)"/>
              </a:rPr>
              <a:t>музей семьи Степановых</a:t>
            </a:r>
            <a:r>
              <a:rPr lang="ru-RU" sz="1800" dirty="0" smtClean="0"/>
              <a:t> (1970) и установлен бюст Героя Советского Союза Александра Михайловича Степанова (1967)</a:t>
            </a:r>
          </a:p>
          <a:p>
            <a:pPr lvl="0"/>
            <a:r>
              <a:rPr lang="ru-RU" sz="1800" dirty="0" smtClean="0"/>
              <a:t>Образ солдатской матери, сидящей на лавочке, запечатлён на гербе </a:t>
            </a:r>
            <a:r>
              <a:rPr lang="ru-RU" sz="1800" u="sng" dirty="0" smtClean="0">
                <a:hlinkClick r:id="rId5" tooltip="Тимашёвский район Краснодарского края"/>
              </a:rPr>
              <a:t>Тимашёвского района</a:t>
            </a:r>
            <a:endParaRPr lang="ru-RU" sz="1800" dirty="0" smtClean="0"/>
          </a:p>
          <a:p>
            <a:pPr lvl="0"/>
            <a:r>
              <a:rPr lang="ru-RU" sz="1800" dirty="0" smtClean="0"/>
              <a:t>В 1982 на хуторе 1-го Мая открыт </a:t>
            </a:r>
            <a:r>
              <a:rPr lang="ru-RU" sz="1800" u="sng" dirty="0" smtClean="0">
                <a:hlinkClick r:id="rId6" tooltip="Дом-музей Степановых (страница отсутствует)"/>
              </a:rPr>
              <a:t>Дом-музей Степановых</a:t>
            </a:r>
            <a:r>
              <a:rPr lang="ru-RU" sz="1800" dirty="0" smtClean="0"/>
              <a:t>.</a:t>
            </a:r>
          </a:p>
          <a:p>
            <a:pPr lvl="0"/>
            <a:r>
              <a:rPr lang="ru-RU" sz="1800" dirty="0" smtClean="0"/>
              <a:t>Режиссеры </a:t>
            </a:r>
            <a:r>
              <a:rPr lang="ru-RU" sz="1800" u="sng" dirty="0" smtClean="0">
                <a:hlinkClick r:id="rId7" tooltip="Карпов, Борис Леонидович"/>
              </a:rPr>
              <a:t>Борис Карпов</a:t>
            </a:r>
            <a:r>
              <a:rPr lang="ru-RU" sz="1800" dirty="0" smtClean="0"/>
              <a:t> и </a:t>
            </a:r>
            <a:r>
              <a:rPr lang="ru-RU" sz="1800" u="sng" dirty="0" smtClean="0">
                <a:hlinkClick r:id="rId8" tooltip="Русанов, Павел Васильевич"/>
              </a:rPr>
              <a:t>Павел </a:t>
            </a:r>
            <a:r>
              <a:rPr lang="ru-RU" sz="1800" u="sng" dirty="0" err="1" smtClean="0">
                <a:hlinkClick r:id="rId8" tooltip="Русанов, Павел Васильевич"/>
              </a:rPr>
              <a:t>Русанов</a:t>
            </a:r>
            <a:r>
              <a:rPr lang="ru-RU" sz="1800" dirty="0" smtClean="0"/>
              <a:t> создали документальный фильм «Слово об одной русской матери» (1966) — о </a:t>
            </a:r>
            <a:r>
              <a:rPr lang="ru-RU" sz="1800" dirty="0" err="1" smtClean="0"/>
              <a:t>Епистинии</a:t>
            </a:r>
            <a:r>
              <a:rPr lang="ru-RU" sz="1800" dirty="0" smtClean="0"/>
              <a:t> Федоровне Степанове (Приз Московского международного фестиваля).</a:t>
            </a:r>
          </a:p>
          <a:p>
            <a:pPr lvl="0"/>
            <a:r>
              <a:rPr lang="ru-RU" sz="1800" dirty="0" smtClean="0"/>
              <a:t>Поэт </a:t>
            </a:r>
            <a:r>
              <a:rPr lang="ru-RU" sz="1800" u="sng" dirty="0" smtClean="0">
                <a:hlinkClick r:id="rId9" tooltip="Чуев, Феликс Иванович"/>
              </a:rPr>
              <a:t>Феликс Чуев</a:t>
            </a:r>
            <a:r>
              <a:rPr lang="ru-RU" sz="1800" dirty="0" smtClean="0"/>
              <a:t> посвятил </a:t>
            </a:r>
            <a:r>
              <a:rPr lang="ru-RU" sz="1800" dirty="0" err="1" smtClean="0"/>
              <a:t>Епистинии</a:t>
            </a:r>
            <a:r>
              <a:rPr lang="ru-RU" sz="1800" dirty="0" smtClean="0"/>
              <a:t> Федоровне </a:t>
            </a:r>
            <a:r>
              <a:rPr lang="ru-RU" sz="1800" u="sng" dirty="0" smtClean="0">
                <a:hlinkClick r:id="rId10"/>
              </a:rPr>
              <a:t>стихотворение</a:t>
            </a:r>
            <a:r>
              <a:rPr lang="ru-RU" sz="1800" dirty="0" smtClean="0"/>
              <a:t>.</a:t>
            </a:r>
          </a:p>
          <a:p>
            <a:pPr lvl="0"/>
            <a:r>
              <a:rPr lang="ru-RU" sz="1800" u="sng" dirty="0" smtClean="0">
                <a:hlinkClick r:id="rId11" tooltip="Центральная студия документальных фильмов"/>
              </a:rPr>
              <a:t>Центральная студия документальных фильмов</a:t>
            </a:r>
            <a:r>
              <a:rPr lang="ru-RU" sz="1800" dirty="0" smtClean="0"/>
              <a:t> посвятила </a:t>
            </a:r>
            <a:r>
              <a:rPr lang="ru-RU" sz="1800" dirty="0" err="1" smtClean="0"/>
              <a:t>Епистинии</a:t>
            </a:r>
            <a:r>
              <a:rPr lang="ru-RU" sz="1800" dirty="0" smtClean="0"/>
              <a:t> Фёдоровне выпуск киножурнала «Советский патриот» N71 за 1984 год</a:t>
            </a:r>
            <a:r>
              <a:rPr lang="ru-RU" sz="1800" dirty="0" smtClean="0"/>
              <a:t>.</a:t>
            </a:r>
            <a:endParaRPr lang="ru-RU" sz="1800" dirty="0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4292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/>
              <a:t>Музей </a:t>
            </a:r>
            <a:r>
              <a:rPr lang="ru-RU" b="1" dirty="0" smtClean="0"/>
              <a:t>семьи </a:t>
            </a:r>
            <a:r>
              <a:rPr lang="ru-RU" b="1" dirty="0" smtClean="0"/>
              <a:t>Степановых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714500"/>
            <a:ext cx="7358114" cy="4000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57224" y="5786454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Тимашевский</a:t>
            </a:r>
            <a:r>
              <a:rPr lang="ru-RU" dirty="0"/>
              <a:t> музей семьи Степановых – это единственный в России мемориальный музей, рассказывающий о жизни простой русской крестьянской семьи.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1143000"/>
            <a:ext cx="4329114" cy="514352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Образ матери на гербе Тимашёвского района</a:t>
            </a:r>
            <a:endParaRPr lang="ru-RU" sz="4800" dirty="0"/>
          </a:p>
        </p:txBody>
      </p:sp>
      <p:pic>
        <p:nvPicPr>
          <p:cNvPr id="4" name="Содержимое 3" descr="http://upload.wikimedia.org/wikipedia/commons/5/54/Coat_of_Arms_of_Timashevsk_rayon_%28Krasnodar_krai%29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14422"/>
            <a:ext cx="3143272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55</TotalTime>
  <Words>96</Words>
  <Application>Microsoft Office PowerPoint</Application>
  <PresentationFormat>Экран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Городская</vt:lpstr>
      <vt:lpstr>Епистини́я Фёдоровна Степанова  —  мать 9 сыновей, которые погибли на войне</vt:lpstr>
      <vt:lpstr>Мать и сыновья </vt:lpstr>
      <vt:lpstr>      1.Степанов Александр Михайлович (1901–1918) расстрелян белогвардейцами в отместку за помощь семьи Степановых Красной Армии;  2. Степанов Федор Михайлович (1912–1939) проявив героизм и мужество, погиб в боях с японцами у реки Халхин-Гол;   3. Степанов Павел Михайлович (1919–1941) погиб на фронтах Великой Отечественной войны; 4. Степанов Иван Михайлович (1915–1943) погиб на фронтах Великой Отечественной войны. Похоронен в братской могиле в деревне Драчково Смолевичского района, Минской области;  5. Степанов Василий Михайлович (1908–1943) погиб на фронтах Великой Отечественной войны. Похоронен в братской могиле в селе Сурско-Михайловка на Днепропетровщине;  6. Степанов Илья Михайлович (1917–1943) погиб 14 июля 1943 года в битве на Kyрской дуге, захоронен в братской могиле в селе Афонасове, Калужской области; 7. Степанов Александр Михайлович (1923–1943) погиб на фронтах Великой Отечественной войны, Герой Советского Союза (посмертно); 8. Степанов Филипп Михайлович (1910–1945) умер в лагере Форелькруз, под Падерборном;  9. Степанов Николай Михайлович (1903–1963) вернулся с Великой Отечественной войны инвалидом, умер от ран.     </vt:lpstr>
      <vt:lpstr>Награды </vt:lpstr>
      <vt:lpstr>Музей семьи Степановых </vt:lpstr>
      <vt:lpstr>Образ матери на гербе Тимашёвского района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Епистини́я Фёдоровна Степанова  —  мать 9 сыновей, которые погибли на войне</dc:title>
  <dc:creator>XP GAME 2008</dc:creator>
  <cp:lastModifiedBy>XP GAME 2008</cp:lastModifiedBy>
  <cp:revision>6</cp:revision>
  <dcterms:created xsi:type="dcterms:W3CDTF">2001-12-31T21:24:58Z</dcterms:created>
  <dcterms:modified xsi:type="dcterms:W3CDTF">2001-12-31T22:20:55Z</dcterms:modified>
</cp:coreProperties>
</file>