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8EF0AE-D859-4752-9F2C-9F3D6612ECDF}" type="datetimeFigureOut">
              <a:rPr lang="ru-RU" smtClean="0"/>
              <a:t>04.03.2012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7F82C1-357A-4753-A849-CC8710FE4148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Ансамбль казачьей песни «Криница»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6" name="Содержимое 5" descr="x_205dd6a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857364"/>
            <a:ext cx="7358114" cy="45720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594044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Ансамбль создан в 1994 году на базе Краснодарского государственного университета культуры и искусств.</a:t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11" name="Содержимое 10" descr="x_29a6b89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628" y="1500174"/>
            <a:ext cx="3757612" cy="35004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000628" y="274638"/>
            <a:ext cx="3686172" cy="5940444"/>
          </a:xfrm>
        </p:spPr>
        <p:txBody>
          <a:bodyPr>
            <a:noAutofit/>
          </a:bodyPr>
          <a:lstStyle/>
          <a:p>
            <a:r>
              <a:rPr lang="ru-RU" sz="2000" dirty="0" smtClean="0"/>
              <a:t>В коллективе 27 молодых артистов. Все профессионально образованны, умеют не только петь, танцевать и играть на различных народных инструментах, но и собирать редкие образцы народного творчества, поэтому репертуар всегда свеж и ярок</a:t>
            </a:r>
            <a:r>
              <a:rPr lang="ru-RU" sz="2000" dirty="0" smtClean="0"/>
              <a:t>, а </a:t>
            </a:r>
            <a:r>
              <a:rPr lang="ru-RU" sz="2000" dirty="0" smtClean="0"/>
              <a:t>выступления отличаются зрелищностью. </a:t>
            </a:r>
            <a:endParaRPr lang="ru-RU" sz="2000" dirty="0"/>
          </a:p>
        </p:txBody>
      </p:sp>
      <p:pic>
        <p:nvPicPr>
          <p:cNvPr id="10" name="Содержимое 9" descr="x_13f85ad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1857364"/>
            <a:ext cx="4543425" cy="27860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Осо</a:t>
            </a:r>
            <a:r>
              <a:rPr lang="ru-RU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бый эффект программе придают сценические костюмы: у мужчин – традиционная военизированная форма кубанских казаков, у женщин – талантливая стилизация традиционной одежды казачек из среды </a:t>
            </a:r>
            <a:r>
              <a:rPr lang="ru-RU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линейцев</a:t>
            </a:r>
            <a:r>
              <a:rPr lang="ru-RU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, черноморцев и </a:t>
            </a:r>
            <a:r>
              <a:rPr lang="ru-RU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некрасовцев</a:t>
            </a:r>
            <a:r>
              <a:rPr lang="ru-RU" sz="2200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endParaRPr lang="ru-RU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C:\Documents and Settings\Admin\Мои документы\Мои рисунки\x_0d435b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928802"/>
            <a:ext cx="8358246" cy="464347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6"/>
            <a:ext cx="8258204" cy="2000264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В концертной программе ансамбля можно услышать не только традиционный фольклор, но и современные обработки Кубанских песен, с использованием синтезированных звуков и современных ритмов.</a:t>
            </a:r>
            <a:endParaRPr lang="ru-RU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x_6b670da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3" y="428625"/>
            <a:ext cx="6500858" cy="3714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Выступление подарит ощущение свободного духа. Обаяние и талант</a:t>
            </a:r>
            <a:r>
              <a:rPr lang="ru-RU" sz="2000" dirty="0" smtClean="0">
                <a:solidFill>
                  <a:schemeClr val="tx1"/>
                </a:solidFill>
              </a:rPr>
              <a:t>, искрометная </a:t>
            </a:r>
            <a:r>
              <a:rPr lang="ru-RU" sz="2000" dirty="0" smtClean="0">
                <a:solidFill>
                  <a:schemeClr val="tx1"/>
                </a:solidFill>
              </a:rPr>
              <a:t>молодость артистов перенесут в жемчужину России– Кубань.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x_399726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4414" y="2000240"/>
            <a:ext cx="6572296" cy="4286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</TotalTime>
  <Words>141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Ансамбль казачьей песни «Криница» </vt:lpstr>
      <vt:lpstr>Ансамбль создан в 1994 году на базе Краснодарского государственного университета культуры и искусств. </vt:lpstr>
      <vt:lpstr>В коллективе 27 молодых артистов. Все профессионально образованны, умеют не только петь, танцевать и играть на различных народных инструментах, но и собирать редкие образцы народного творчества, поэтому репертуар всегда свеж и ярок, а выступления отличаются зрелищностью. </vt:lpstr>
      <vt:lpstr>Особый эффект программе придают сценические костюмы: у мужчин – традиционная военизированная форма кубанских казаков, у женщин – талантливая стилизация традиционной одежды казачек из среды линейцев, черноморцев и некрасовцев. </vt:lpstr>
      <vt:lpstr>В концертной программе ансамбля можно услышать не только традиционный фольклор, но и современные обработки Кубанских песен, с использованием синтезированных звуков и современных ритмов.</vt:lpstr>
      <vt:lpstr>Выступление подарит ощущение свободного духа. Обаяние и талант, искрометная молодость артистов перенесут в жемчужину России– Кубань.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Ансамбль казачьей песни «Криница» </dc:title>
  <dc:creator>Admin</dc:creator>
  <cp:lastModifiedBy>Admin</cp:lastModifiedBy>
  <cp:revision>4</cp:revision>
  <dcterms:created xsi:type="dcterms:W3CDTF">2012-03-04T14:46:26Z</dcterms:created>
  <dcterms:modified xsi:type="dcterms:W3CDTF">2012-03-04T15:22:56Z</dcterms:modified>
</cp:coreProperties>
</file>