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5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76" r:id="rId40"/>
    <p:sldId id="277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9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C9BC7-FA6F-40B4-A71C-33C5EA412304}" type="datetimeFigureOut">
              <a:rPr lang="ru-RU" smtClean="0"/>
              <a:t>08.10.2013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A7E1F-FC0C-449F-9290-380F1B44096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C9BC7-FA6F-40B4-A71C-33C5EA412304}" type="datetimeFigureOut">
              <a:rPr lang="ru-RU" smtClean="0"/>
              <a:t>08.10.2013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A7E1F-FC0C-449F-9290-380F1B44096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C9BC7-FA6F-40B4-A71C-33C5EA412304}" type="datetimeFigureOut">
              <a:rPr lang="ru-RU" smtClean="0"/>
              <a:t>08.10.2013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A7E1F-FC0C-449F-9290-380F1B44096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C9BC7-FA6F-40B4-A71C-33C5EA412304}" type="datetimeFigureOut">
              <a:rPr lang="ru-RU" smtClean="0"/>
              <a:t>08.10.2013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A7E1F-FC0C-449F-9290-380F1B44096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C9BC7-FA6F-40B4-A71C-33C5EA412304}" type="datetimeFigureOut">
              <a:rPr lang="ru-RU" smtClean="0"/>
              <a:t>08.10.2013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A7E1F-FC0C-449F-9290-380F1B44096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C9BC7-FA6F-40B4-A71C-33C5EA412304}" type="datetimeFigureOut">
              <a:rPr lang="ru-RU" smtClean="0"/>
              <a:t>08.10.2013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A7E1F-FC0C-449F-9290-380F1B44096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C9BC7-FA6F-40B4-A71C-33C5EA412304}" type="datetimeFigureOut">
              <a:rPr lang="ru-RU" smtClean="0"/>
              <a:t>08.10.2013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A7E1F-FC0C-449F-9290-380F1B44096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C9BC7-FA6F-40B4-A71C-33C5EA412304}" type="datetimeFigureOut">
              <a:rPr lang="ru-RU" smtClean="0"/>
              <a:t>08.10.2013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A7E1F-FC0C-449F-9290-380F1B44096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C9BC7-FA6F-40B4-A71C-33C5EA412304}" type="datetimeFigureOut">
              <a:rPr lang="ru-RU" smtClean="0"/>
              <a:t>08.10.2013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A7E1F-FC0C-449F-9290-380F1B44096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C9BC7-FA6F-40B4-A71C-33C5EA412304}" type="datetimeFigureOut">
              <a:rPr lang="ru-RU" smtClean="0"/>
              <a:t>08.10.2013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A7E1F-FC0C-449F-9290-380F1B44096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C9BC7-FA6F-40B4-A71C-33C5EA412304}" type="datetimeFigureOut">
              <a:rPr lang="ru-RU" smtClean="0"/>
              <a:t>08.10.2013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A7E1F-FC0C-449F-9290-380F1B44096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DC9BC7-FA6F-40B4-A71C-33C5EA412304}" type="datetimeFigureOut">
              <a:rPr lang="ru-RU" smtClean="0"/>
              <a:t>08.10.2013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DA7E1F-FC0C-449F-9290-380F1B44096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1\Desktop\Сказка о морском царе и Настасье премудрой\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32656"/>
            <a:ext cx="4267200" cy="32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979712" y="3068960"/>
            <a:ext cx="7164288" cy="369331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Comic Sans MS" pitchFamily="66" charset="0"/>
              </a:rPr>
              <a:t>«Сказка о Морском царе и Настасье Премудрой»</a:t>
            </a:r>
            <a:endParaRPr lang="ru-RU" sz="3600" b="1" dirty="0" smtClean="0">
              <a:ln>
                <a:solidFill>
                  <a:schemeClr val="tx1"/>
                </a:solidFill>
              </a:ln>
              <a:solidFill>
                <a:srgbClr val="002060"/>
              </a:solidFill>
              <a:latin typeface="Comic Sans MS" pitchFamily="66" charset="0"/>
            </a:endParaRPr>
          </a:p>
          <a:p>
            <a:pPr algn="ctr"/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Comic Sans MS" pitchFamily="66" charset="0"/>
              </a:rPr>
              <a:t>РНС</a:t>
            </a:r>
            <a:endParaRPr lang="ru-RU" sz="3600" b="1" dirty="0" smtClean="0">
              <a:ln>
                <a:solidFill>
                  <a:schemeClr val="tx1"/>
                </a:solidFill>
              </a:ln>
              <a:solidFill>
                <a:srgbClr val="002060"/>
              </a:solidFill>
              <a:latin typeface="Comic Sans MS" pitchFamily="66" charset="0"/>
            </a:endParaRPr>
          </a:p>
          <a:p>
            <a:pPr algn="ctr"/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Comic Sans MS" pitchFamily="66" charset="0"/>
              </a:rPr>
              <a:t>(выполнено по материалам  </a:t>
            </a:r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Comic Sans MS" pitchFamily="66" charset="0"/>
              </a:rPr>
              <a:t>студии</a:t>
            </a:r>
          </a:p>
          <a:p>
            <a:pPr algn="ctr"/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Comic Sans MS" pitchFamily="66" charset="0"/>
              </a:rPr>
              <a:t>«Диафильм», Госкино СССР, </a:t>
            </a:r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Comic Sans MS" pitchFamily="66" charset="0"/>
              </a:rPr>
              <a:t>1976 </a:t>
            </a:r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Comic Sans MS" pitchFamily="66" charset="0"/>
              </a:rPr>
              <a:t>г.)</a:t>
            </a:r>
          </a:p>
          <a:p>
            <a:pPr algn="ctr"/>
            <a:endParaRPr lang="ru-RU" b="1" dirty="0" smtClean="0">
              <a:ln>
                <a:solidFill>
                  <a:schemeClr val="tx1"/>
                </a:solidFill>
              </a:ln>
              <a:solidFill>
                <a:srgbClr val="002060"/>
              </a:solidFill>
              <a:latin typeface="Comic Sans MS" pitchFamily="66" charset="0"/>
            </a:endParaRPr>
          </a:p>
          <a:p>
            <a:pPr algn="ctr"/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Comic Sans MS" pitchFamily="66" charset="0"/>
              </a:rPr>
              <a:t>Марченко Е.В.</a:t>
            </a:r>
          </a:p>
          <a:p>
            <a:pPr algn="ctr"/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Comic Sans MS" pitchFamily="66" charset="0"/>
              </a:rPr>
              <a:t>МБОУ СОШ №3</a:t>
            </a:r>
          </a:p>
          <a:p>
            <a:pPr algn="ctr"/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Comic Sans MS" pitchFamily="66" charset="0"/>
              </a:rPr>
              <a:t>Г. Красный Сулин</a:t>
            </a:r>
          </a:p>
          <a:p>
            <a:pPr algn="ctr"/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Comic Sans MS" pitchFamily="66" charset="0"/>
              </a:rPr>
              <a:t>Ростовская обл.</a:t>
            </a:r>
            <a:endParaRPr lang="ru-RU" b="1" dirty="0">
              <a:ln>
                <a:solidFill>
                  <a:schemeClr val="tx1"/>
                </a:solidFill>
              </a:ln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C:\Users\1\Desktop\Сказка о морском царе и Настасье премудрой\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 descr="C:\Users\1\Desktop\Сказка о морском царе и Настасье премудрой\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 descr="C:\Users\1\Desktop\Сказка о морском царе и Настасье премудрой\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 descr="C:\Users\1\Desktop\Сказка о морском царе и Настасье премудрой\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" descr="C:\Users\1\Desktop\Сказка о морском царе и Настасье премудрой\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696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7" descr="C:\Users\1\Desktop\Сказка о морском царе и Настасье премудрой\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8" descr="C:\Users\1\Desktop\Сказка о морском царе и Настасье премудрой\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9" descr="C:\Users\1\Desktop\Сказка о морском царе и Настасье премудрой\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0" descr="C:\Users\1\Desktop\Сказка о морском царе и Настасье премудрой\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1" descr="C:\Users\1\Desktop\Сказка о морском царе и Настасье премудрой\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1\Desktop\Сказка о морском царе и Настасье премудрой\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C:\Users\1\Desktop\Сказка о морском царе и Настасье премудрой\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1\Desktop\Сказка о морском царе и Настасье премудрой\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1\Desktop\Сказка о морском царе и Настасье премудрой\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:\Users\1\Desktop\Сказка о морском царе и Настасье премудрой\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C:\Users\1\Desktop\Сказка о морском царе и Настасье премудрой\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C:\Users\1\Desktop\Сказка о морском царе и Настасье премудрой\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C:\Users\1\Desktop\Сказка о морском царе и Настасье премудрой\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C:\Users\1\Desktop\Сказка о морском царе и Настасье премудрой\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C:\Users\1\Desktop\Сказка о морском царе и Настасье премудрой\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C:\Users\1\Desktop\Сказка о морском царе и Настасье премудрой\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1\Desktop\Сказка о морском царе и Настасье премудрой\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 descr="C:\Users\1\Desktop\Сказка о морском царе и Настасье премудрой\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 descr="C:\Users\1\Desktop\Сказка о морском царе и Настасье премудрой\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 descr="C:\Users\1\Desktop\Сказка о морском царе и Настасье премудрой\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" descr="C:\Users\1\Desktop\Сказка о морском царе и Настасье премудрой\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7" descr="C:\Users\1\Desktop\Сказка о морском царе и Настасье премудрой\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8" descr="C:\Users\1\Desktop\Сказка о морском царе и Настасье премудрой\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9" descr="C:\Users\1\Desktop\Сказка о морском царе и Настасье премудрой\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0" descr="C:\Users\1\Desktop\Сказка о морском царе и Настасье премудрой\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1" descr="C:\Users\1\Desktop\Сказка о морском царе и Настасье премудрой\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C:\Users\1\Desktop\Сказка о морском царе и Настасье премудрой\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:\Users\1\Desktop\Сказка о морском царе и Настасье премудрой\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1\Desktop\Сказка о морском царе и Настасье премудрой\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1\Desktop\Сказка о морском царе и Настасье премудрой\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1\Desktop\Сказка о морском царе и Настасье премудрой\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1\Desktop\Сказка о морском царе и Настасье премудрой\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1\Desktop\Сказка о морском царе и Настасье премудрой\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:\Users\1\Desktop\Сказка о морском царе и Настасье премудрой\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C:\Users\1\Desktop\Сказка о морском царе и Настасье премудрой\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C:\Users\1\Desktop\Сказка о морском царе и Настасье премудрой\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C:\Users\1\Desktop\Сказка о морском царе и Настасье премудрой\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C:\Users\1\Desktop\Сказка о морском царе и Настасье премудрой\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C:\Users\1\Desktop\Сказка о морском царе и Настасье премудрой\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C:\Users\1\Desktop\Сказка о морском царе и Настасье премудрой\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C:\Users\1\Desktop\Сказка о морском царе и Настасье премудрой\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C:\Users\1\Desktop\Сказка о морском царе и Настасье премудрой\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C:\Users\1\Desktop\Сказка о морском царе и Настасье премудрой\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C:\Users\1\Desktop\Сказка о морском царе и Настасье премудрой\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39</Words>
  <Application>Microsoft Office PowerPoint</Application>
  <PresentationFormat>Экран (4:3)</PresentationFormat>
  <Paragraphs>9</Paragraphs>
  <Slides>50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50</vt:i4>
      </vt:variant>
    </vt:vector>
  </HeadingPairs>
  <TitlesOfParts>
    <vt:vector size="5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2</cp:revision>
  <dcterms:created xsi:type="dcterms:W3CDTF">2013-10-08T14:15:23Z</dcterms:created>
  <dcterms:modified xsi:type="dcterms:W3CDTF">2013-10-08T14:30:51Z</dcterms:modified>
</cp:coreProperties>
</file>