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3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71" r:id="rId30"/>
    <p:sldId id="288" r:id="rId31"/>
    <p:sldId id="272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F2A9-4EE1-4FA8-ABC4-8EA40AA492DF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94D5-C4BD-43CE-966A-C29A0190C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1\Desktop\masha-i-medved\mim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427984" y="3068960"/>
            <a:ext cx="4716016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«Маша и медведь»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РНС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1988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masha-i-medved\mim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masha-i-medved\mim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masha-i-medved\mim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masha-i-medved\mim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masha-i-medved\mim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masha-i-medved\mim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masha-i-medved\mim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masha-i-medved\mim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masha-i-medved\mim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masha-i-medved\mim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masha-i-medved\mim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masha-i-medved\mim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masha-i-medved\mim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masha-i-medved\mim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masha-i-medved\mim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masha-i-medved\mim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masha-i-medved\mim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masha-i-medved\mim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masha-i-medved\mim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esktop\masha-i-medved\mim_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1\Desktop\masha-i-medved\mim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masha-i-medved\mim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masha-i-medved\mim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masha-i-medved\mim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masha-i-medved\mim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masha-i-medved\mim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masha-i-medved\mim_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masha-i-medved\mim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masha-i-medved\mim_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masha-i-medved\mim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masha-i-medved\mim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masha-i-medved\mim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masha-i-medved\mim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masha-i-medved\mim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masha-i-medved\mim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Экран (4:3)</PresentationFormat>
  <Paragraphs>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2013-10-08T16:45:48Z</dcterms:created>
  <dcterms:modified xsi:type="dcterms:W3CDTF">2013-10-08T16:57:02Z</dcterms:modified>
</cp:coreProperties>
</file>