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70" r:id="rId9"/>
    <p:sldId id="262" r:id="rId10"/>
    <p:sldId id="263" r:id="rId11"/>
    <p:sldId id="264" r:id="rId12"/>
    <p:sldId id="269" r:id="rId13"/>
    <p:sldId id="265" r:id="rId14"/>
    <p:sldId id="266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0" autoAdjust="0"/>
    <p:restoredTop sz="94660"/>
  </p:normalViewPr>
  <p:slideViewPr>
    <p:cSldViewPr>
      <p:cViewPr varScale="1">
        <p:scale>
          <a:sx n="64" d="100"/>
          <a:sy n="64" d="100"/>
        </p:scale>
        <p:origin x="-15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onega.su.optimus.mtw.ru/images/school4/21.jpg" TargetMode="Externa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ebdomdohod.ru/zvonok/zvonok5.gif" TargetMode="External"/><Relationship Id="rId2" Type="http://schemas.openxmlformats.org/officeDocument/2006/relationships/hyperlink" Target="http://go.mail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kb-school10.ucoz.ru/2Dsumka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Муниципальное бюджетное общеобразовательное учреждение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«Средняя общеобразовательная школа № 1» г. Микунь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endParaRPr lang="ru-RU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Тема: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Правила поведения в школе</a:t>
            </a:r>
          </a:p>
          <a:p>
            <a:pPr algn="ctr">
              <a:buNone/>
            </a:pPr>
            <a:r>
              <a:rPr lang="ru-RU" sz="2600" dirty="0" smtClean="0">
                <a:solidFill>
                  <a:srgbClr val="FF0000"/>
                </a:solidFill>
              </a:rPr>
              <a:t>Презентацию составила: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Мирошник Галина Геннадьевна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" name="i-main-pic" descr="Картинка 162 из 380683">
            <a:hlinkClick r:id="rId2" tgtFrame="&quot;_blank&quot;"/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772816"/>
            <a:ext cx="3960439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4029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538736" cy="4572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Ответить хочешь – не шуми,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А только руку подними.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Сначала подумай,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Потом 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отвечай!</a:t>
            </a:r>
          </a:p>
          <a:p>
            <a:endParaRPr lang="ru-RU" dirty="0"/>
          </a:p>
        </p:txBody>
      </p:sp>
      <p:pic>
        <p:nvPicPr>
          <p:cNvPr id="6146" name="Picture 2" descr="C:\Users\user\Desktop\правила поведения\4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411016"/>
            <a:ext cx="4783510" cy="4754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1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6828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7170" name="Picture 2" descr="C:\Users\user\Desktop\правила поведения\stihi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601" y="908720"/>
            <a:ext cx="4090394" cy="5328592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59936" cy="48992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По школе ты ходи спокойно,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По классу тоже не беги,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Всегда веди себя достойно,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Своё здоровье береги!</a:t>
            </a:r>
          </a:p>
          <a:p>
            <a:pPr>
              <a:buNone/>
            </a:pP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23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610744" cy="4572000"/>
          </a:xfrm>
        </p:spPr>
        <p:txBody>
          <a:bodyPr/>
          <a:lstStyle/>
          <a:p>
            <a:endParaRPr lang="ru-RU" sz="2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2800" b="1" dirty="0" smtClean="0">
                <a:solidFill>
                  <a:srgbClr val="002060"/>
                </a:solidFill>
              </a:rPr>
              <a:t>    </a:t>
            </a:r>
            <a:r>
              <a:rPr lang="ru-RU" sz="2800" b="1" dirty="0" smtClean="0">
                <a:solidFill>
                  <a:srgbClr val="002060"/>
                </a:solidFill>
              </a:rPr>
              <a:t>Не дразнись, не зазнавайся,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В школе всем помочь старайся!</a:t>
            </a:r>
            <a:endParaRPr lang="ru-RU" dirty="0"/>
          </a:p>
        </p:txBody>
      </p:sp>
      <p:pic>
        <p:nvPicPr>
          <p:cNvPr id="2051" name="Picture 3" descr="C:\Users\user\Desktop\восп.работа\правила поведения\драк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980728"/>
            <a:ext cx="4599511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962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32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sz="32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Зря не хмурься, будь смелей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И найдёшь себе друзей!</a:t>
            </a:r>
          </a:p>
          <a:p>
            <a:endParaRPr lang="ru-RU" sz="3200" b="1" dirty="0"/>
          </a:p>
        </p:txBody>
      </p:sp>
      <p:pic>
        <p:nvPicPr>
          <p:cNvPr id="8194" name="Picture 2" descr="C:\Users\user\Desktop\правила поведения\794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6274" y="908720"/>
            <a:ext cx="4542366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4029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9219" name="Picture 3" descr="C:\Users\user\Desktop\правила поведения\proshhajnsh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80728"/>
            <a:ext cx="4059238" cy="5184576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«</a:t>
            </a:r>
            <a:r>
              <a:rPr lang="ru-RU" dirty="0" smtClean="0"/>
              <a:t> </a:t>
            </a:r>
            <a:r>
              <a:rPr lang="ru-RU" sz="3600" b="1" dirty="0" smtClean="0">
                <a:solidFill>
                  <a:srgbClr val="002060"/>
                </a:solidFill>
              </a:rPr>
              <a:t>До встречи! До свидания!»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Скажи всем на прощание,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Завтра будем мы опять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Улыбкой новый день встречать!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03304"/>
          </a:xfrm>
        </p:spPr>
        <p:txBody>
          <a:bodyPr/>
          <a:lstStyle/>
          <a:p>
            <a:r>
              <a:rPr lang="en-US" dirty="0" smtClean="0"/>
              <a:t>http</a:t>
            </a:r>
            <a:r>
              <a:rPr lang="ru-RU" dirty="0" smtClean="0"/>
              <a:t>://</a:t>
            </a:r>
            <a:r>
              <a:rPr lang="en-US" dirty="0" smtClean="0"/>
              <a:t>my</a:t>
            </a:r>
            <a:r>
              <a:rPr lang="ru-RU" dirty="0" smtClean="0"/>
              <a:t>-</a:t>
            </a:r>
            <a:r>
              <a:rPr lang="en-US" dirty="0" smtClean="0"/>
              <a:t>class</a:t>
            </a:r>
            <a:r>
              <a:rPr lang="ru-RU" dirty="0" smtClean="0"/>
              <a:t>.</a:t>
            </a:r>
            <a:r>
              <a:rPr lang="en-US" dirty="0" err="1" smtClean="0"/>
              <a:t>ru</a:t>
            </a:r>
            <a:r>
              <a:rPr lang="ru-RU" dirty="0" smtClean="0"/>
              <a:t>/</a:t>
            </a:r>
            <a:r>
              <a:rPr lang="ru-RU" smtClean="0"/>
              <a:t> </a:t>
            </a:r>
            <a:endParaRPr lang="ru-RU" dirty="0" smtClean="0"/>
          </a:p>
          <a:p>
            <a:r>
              <a:rPr lang="en-US" dirty="0" smtClean="0">
                <a:hlinkClick r:id="rId2"/>
              </a:rPr>
              <a:t>http://go.mail.ru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http://webdomdohod.ru/zvonok/zvonok5.gif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http://ekb-school10.ucoz.ru/2Dsumka.jpg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2427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4059936" cy="5835352"/>
          </a:xfrm>
        </p:spPr>
        <p:txBody>
          <a:bodyPr>
            <a:normAutofit/>
          </a:bodyPr>
          <a:lstStyle/>
          <a:p>
            <a:endParaRPr lang="en-US" sz="2400" b="1" i="1" dirty="0" smtClean="0">
              <a:solidFill>
                <a:srgbClr val="0000CC"/>
              </a:solidFill>
              <a:latin typeface="Calibri" pitchFamily="34" charset="0"/>
            </a:endParaRPr>
          </a:p>
          <a:p>
            <a:endParaRPr lang="en-US" sz="2400" b="1" i="1" dirty="0" smtClean="0">
              <a:solidFill>
                <a:srgbClr val="0000CC"/>
              </a:solidFill>
              <a:latin typeface="Calibri" pitchFamily="34" charset="0"/>
            </a:endParaRPr>
          </a:p>
          <a:p>
            <a:endParaRPr lang="en-US" sz="2400" b="1" i="1" dirty="0" smtClean="0">
              <a:solidFill>
                <a:srgbClr val="0000CC"/>
              </a:solidFill>
              <a:latin typeface="Calibri" pitchFamily="34" charset="0"/>
            </a:endParaRPr>
          </a:p>
          <a:p>
            <a:endParaRPr lang="en-US" sz="2400" b="1" i="1" dirty="0" smtClean="0">
              <a:solidFill>
                <a:srgbClr val="0000CC"/>
              </a:solidFill>
              <a:latin typeface="Calibri" pitchFamily="34" charset="0"/>
            </a:endParaRPr>
          </a:p>
          <a:p>
            <a:pPr>
              <a:buNone/>
            </a:pPr>
            <a:r>
              <a:rPr lang="en-US" sz="2800" b="1" i="1" dirty="0" smtClean="0">
                <a:solidFill>
                  <a:srgbClr val="0000CC"/>
                </a:solidFill>
                <a:latin typeface="Calibri" pitchFamily="34" charset="0"/>
              </a:rPr>
              <a:t>     </a:t>
            </a:r>
            <a:r>
              <a:rPr lang="ru-RU" sz="2800" b="1" i="1" dirty="0" smtClean="0">
                <a:solidFill>
                  <a:srgbClr val="0000CC"/>
                </a:solidFill>
                <a:latin typeface="Calibri" pitchFamily="34" charset="0"/>
              </a:rPr>
              <a:t>У каждого в жизни единственный раз</a:t>
            </a:r>
            <a:br>
              <a:rPr lang="ru-RU" sz="2800" b="1" i="1" dirty="0" smtClean="0">
                <a:solidFill>
                  <a:srgbClr val="0000CC"/>
                </a:solidFill>
                <a:latin typeface="Calibri" pitchFamily="34" charset="0"/>
              </a:rPr>
            </a:br>
            <a:r>
              <a:rPr lang="ru-RU" sz="2800" b="1" i="1" dirty="0" smtClean="0">
                <a:solidFill>
                  <a:srgbClr val="0000CC"/>
                </a:solidFill>
                <a:latin typeface="Calibri" pitchFamily="34" charset="0"/>
              </a:rPr>
              <a:t>Бывает свой первый единственный класс,</a:t>
            </a:r>
            <a:br>
              <a:rPr lang="ru-RU" sz="2800" b="1" i="1" dirty="0" smtClean="0">
                <a:solidFill>
                  <a:srgbClr val="0000CC"/>
                </a:solidFill>
                <a:latin typeface="Calibri" pitchFamily="34" charset="0"/>
              </a:rPr>
            </a:br>
            <a:r>
              <a:rPr lang="ru-RU" sz="2800" b="1" i="1" dirty="0" smtClean="0">
                <a:solidFill>
                  <a:srgbClr val="0000CC"/>
                </a:solidFill>
                <a:latin typeface="Calibri" pitchFamily="34" charset="0"/>
              </a:rPr>
              <a:t>И первый учебник, и первый урок,</a:t>
            </a:r>
            <a:br>
              <a:rPr lang="ru-RU" sz="2800" b="1" i="1" dirty="0" smtClean="0">
                <a:solidFill>
                  <a:srgbClr val="0000CC"/>
                </a:solidFill>
                <a:latin typeface="Calibri" pitchFamily="34" charset="0"/>
              </a:rPr>
            </a:br>
            <a:r>
              <a:rPr lang="ru-RU" sz="2800" b="1" i="1" dirty="0" smtClean="0">
                <a:solidFill>
                  <a:srgbClr val="0000CC"/>
                </a:solidFill>
                <a:latin typeface="Calibri" pitchFamily="34" charset="0"/>
              </a:rPr>
              <a:t>И первый заливистый школьный звонок</a:t>
            </a:r>
            <a:endParaRPr lang="ru-RU" sz="2800" dirty="0"/>
          </a:p>
        </p:txBody>
      </p:sp>
      <p:pic>
        <p:nvPicPr>
          <p:cNvPr id="1026" name="Picture 2" descr="C:\Users\user\Desktop\восп.работа\правила поведения\wpid-darovanie_ru_posledniy_zvonok_02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2288" y="908720"/>
            <a:ext cx="4055294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962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59936" cy="49712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Утром рано просыпайся,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Хорошенько умывайся,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Чтобы в школе не зевать,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Носом в парту не клевать!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user\Desktop\правила поведения\ZOG3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908720"/>
            <a:ext cx="4487701" cy="51593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4029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0" name="Picture 2" descr="C:\Users\user\Desktop\правила поведения\origina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819" y="1124744"/>
            <a:ext cx="3810000" cy="5112568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692696"/>
            <a:ext cx="4059936" cy="540330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32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С вечера в портфель сложи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Тетради, учебники, карандаши.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Утром ещё раз проверь,—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Готов к занятиям теперь!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6828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8720"/>
            <a:ext cx="4059936" cy="5187280"/>
          </a:xfrm>
        </p:spPr>
        <p:txBody>
          <a:bodyPr/>
          <a:lstStyle/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Входишь в класс со словом «здравствуй»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И здоровым будешь сам,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Чтоб чувствовать себя прекрасно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Желай здоровья по утрам!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C:\Users\user\Desktop\правила поведения\image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0852" y="1052736"/>
            <a:ext cx="3834426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2427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074" name="Picture 2" descr="C:\Users\user\Desktop\восп.работа\правила поведения\zvonok5.gif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4370871" cy="6178115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59936" cy="50432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Для всех закон, а не желание –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Приходим в класс без опоздания!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Лишь только прозвенит звонок –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Начинается урок!</a:t>
            </a:r>
          </a:p>
          <a:p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4059936" cy="511527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32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На уроках не хихикай,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Стол туда – сюда не двигай!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Учитель спросит – надо встать,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Когда он сесть позволит – сядь.</a:t>
            </a:r>
          </a:p>
          <a:p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11266" name="Picture 2" descr="C:\Users\user\Desktop\правила поведения\1832488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484784"/>
            <a:ext cx="4266999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23549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Парта – это не кровать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И на ней нельзя лежать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user\Desktop\восп.работа\правила поведения\mokey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895" y="1484784"/>
            <a:ext cx="3679143" cy="482453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6056" y="1524000"/>
            <a:ext cx="3632080" cy="45720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32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Мы должны не забывать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Спинку ровненько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держать!</a:t>
            </a:r>
          </a:p>
          <a:p>
            <a:endParaRPr lang="ru-RU" dirty="0"/>
          </a:p>
        </p:txBody>
      </p:sp>
      <p:pic>
        <p:nvPicPr>
          <p:cNvPr id="5125" name="Picture 5" descr="C:\Users\user\Desktop\правила поведения\КЛАСС НА УРОК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4536504" cy="5245333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04800" y="1196752"/>
            <a:ext cx="4771256" cy="5127848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179</TotalTime>
  <Words>235</Words>
  <Application>Microsoft Office PowerPoint</Application>
  <PresentationFormat>Экран (4:3)</PresentationFormat>
  <Paragraphs>66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Муниципальное бюджетное общеобразовательное учреждение «Средняя общеобразовательная школа № 1» г. Микунь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ПОВЕДЕНИЯ   В ШКОЛЕ</dc:title>
  <dc:creator>user</dc:creator>
  <cp:lastModifiedBy>user</cp:lastModifiedBy>
  <cp:revision>25</cp:revision>
  <dcterms:created xsi:type="dcterms:W3CDTF">2012-08-29T01:03:34Z</dcterms:created>
  <dcterms:modified xsi:type="dcterms:W3CDTF">2012-11-13T17:35:52Z</dcterms:modified>
</cp:coreProperties>
</file>