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bb1667226aabe63f7e780ee6a618bb65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199" y="3429000"/>
            <a:ext cx="4191001" cy="2819400"/>
          </a:xfrm>
        </p:spPr>
      </p:pic>
      <p:pic>
        <p:nvPicPr>
          <p:cNvPr id="4" name="Рисунок 3" descr="75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" y="17526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Arial Black" pitchFamily="34" charset="0"/>
              </a:rPr>
              <a:t>         </a:t>
            </a:r>
            <a:r>
              <a:rPr lang="ru-RU" sz="5400" dirty="0" err="1" smtClean="0">
                <a:latin typeface="Arial Black" pitchFamily="34" charset="0"/>
              </a:rPr>
              <a:t>Упражения</a:t>
            </a:r>
            <a:endParaRPr lang="ru-RU" sz="5400" dirty="0" smtClean="0">
              <a:latin typeface="Arial Black" pitchFamily="34" charset="0"/>
            </a:endParaRPr>
          </a:p>
          <a:p>
            <a:r>
              <a:rPr lang="ru-RU" sz="5400" dirty="0" smtClean="0">
                <a:latin typeface="Arial Black" pitchFamily="34" charset="0"/>
              </a:rPr>
              <a:t> </a:t>
            </a:r>
            <a:r>
              <a:rPr lang="ru-RU" sz="5400" dirty="0" smtClean="0">
                <a:latin typeface="Arial Black" pitchFamily="34" charset="0"/>
              </a:rPr>
              <a:t>по </a:t>
            </a:r>
            <a:r>
              <a:rPr lang="ru-RU" sz="5400" dirty="0" smtClean="0">
                <a:latin typeface="Arial Black" pitchFamily="34" charset="0"/>
              </a:rPr>
              <a:t>русскому</a:t>
            </a:r>
            <a:r>
              <a:rPr lang="ru-RU" sz="5400" dirty="0" smtClean="0">
                <a:latin typeface="Arial Black" pitchFamily="34" charset="0"/>
              </a:rPr>
              <a:t> языку</a:t>
            </a:r>
          </a:p>
          <a:p>
            <a:endParaRPr lang="ru-RU" sz="5400" dirty="0" smtClean="0">
              <a:latin typeface="Arial Black" pitchFamily="34" charset="0"/>
            </a:endParaRPr>
          </a:p>
          <a:p>
            <a:r>
              <a:rPr lang="ru-RU" sz="5400" dirty="0" smtClean="0"/>
              <a:t>    2 </a:t>
            </a:r>
            <a:r>
              <a:rPr lang="ru-RU" sz="5400" dirty="0" smtClean="0"/>
              <a:t>класс </a:t>
            </a:r>
          </a:p>
          <a:p>
            <a:r>
              <a:rPr lang="ru-RU" sz="5400" dirty="0" smtClean="0"/>
              <a:t>    Тема</a:t>
            </a:r>
            <a:r>
              <a:rPr lang="ru-RU" sz="5400" dirty="0" smtClean="0"/>
              <a:t>: Слоги</a:t>
            </a:r>
          </a:p>
          <a:p>
            <a:endParaRPr lang="ru-RU" sz="5400" dirty="0">
              <a:latin typeface="Arial Black" pitchFamily="34" charset="0"/>
            </a:endParaRPr>
          </a:p>
        </p:txBody>
      </p:sp>
      <p:pic>
        <p:nvPicPr>
          <p:cNvPr id="9" name="Рисунок 8" descr="bb1667226aabe63f7e780ee6a618bb65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199" y="3505200"/>
            <a:ext cx="3657601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05800" cy="6324600"/>
          </a:xfrm>
        </p:spPr>
      </p:pic>
      <p:sp>
        <p:nvSpPr>
          <p:cNvPr id="5" name="Прямоугольник 4"/>
          <p:cNvSpPr/>
          <p:nvPr/>
        </p:nvSpPr>
        <p:spPr>
          <a:xfrm>
            <a:off x="533400" y="1676400"/>
            <a:ext cx="8077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Выпишите слоги:</a:t>
            </a:r>
          </a:p>
          <a:p>
            <a:r>
              <a:rPr lang="ru-RU" sz="4800" dirty="0" smtClean="0"/>
              <a:t>По, </a:t>
            </a:r>
            <a:r>
              <a:rPr lang="ru-RU" sz="4800" dirty="0" err="1" smtClean="0"/>
              <a:t>рт</a:t>
            </a:r>
            <a:r>
              <a:rPr lang="ru-RU" sz="4800" dirty="0" smtClean="0"/>
              <a:t>, </a:t>
            </a:r>
            <a:r>
              <a:rPr lang="ru-RU" sz="4800" dirty="0" err="1" smtClean="0"/>
              <a:t>иг</a:t>
            </a:r>
            <a:r>
              <a:rPr lang="ru-RU" sz="4800" dirty="0" smtClean="0"/>
              <a:t>, </a:t>
            </a:r>
            <a:r>
              <a:rPr lang="ru-RU" sz="4800" dirty="0" err="1" smtClean="0"/>
              <a:t>стр</a:t>
            </a:r>
            <a:r>
              <a:rPr lang="ru-RU" sz="4800" dirty="0" smtClean="0"/>
              <a:t>, я, </a:t>
            </a:r>
            <a:r>
              <a:rPr lang="ru-RU" sz="4800" dirty="0" err="1" smtClean="0"/>
              <a:t>зк</a:t>
            </a:r>
            <a:r>
              <a:rPr lang="ru-RU" sz="4800" dirty="0" smtClean="0"/>
              <a:t>, </a:t>
            </a:r>
            <a:r>
              <a:rPr lang="ru-RU" sz="4800" dirty="0" err="1" smtClean="0"/>
              <a:t>ви</a:t>
            </a:r>
            <a:r>
              <a:rPr lang="ru-RU" sz="4800" dirty="0" smtClean="0"/>
              <a:t>, </a:t>
            </a:r>
            <a:r>
              <a:rPr lang="ru-RU" sz="4800" dirty="0" err="1" smtClean="0"/>
              <a:t>внз</a:t>
            </a:r>
            <a:r>
              <a:rPr lang="ru-RU" sz="4800" dirty="0" smtClean="0"/>
              <a:t>, бы, ё, </a:t>
            </a:r>
            <a:r>
              <a:rPr lang="ru-RU" sz="4800" dirty="0" err="1" smtClean="0"/>
              <a:t>рш</a:t>
            </a:r>
            <a:r>
              <a:rPr lang="ru-RU" sz="4800" dirty="0" smtClean="0"/>
              <a:t>, </a:t>
            </a:r>
            <a:r>
              <a:rPr lang="ru-RU" sz="4800" dirty="0" err="1" smtClean="0"/>
              <a:t>пя</a:t>
            </a:r>
            <a:r>
              <a:rPr lang="ru-RU" sz="4800" dirty="0" smtClean="0"/>
              <a:t>, </a:t>
            </a:r>
            <a:r>
              <a:rPr lang="ru-RU" sz="4800" dirty="0" err="1" smtClean="0"/>
              <a:t>фхт</a:t>
            </a:r>
            <a:r>
              <a:rPr lang="ru-RU" sz="4800" dirty="0" smtClean="0"/>
              <a:t>, </a:t>
            </a:r>
            <a:r>
              <a:rPr lang="ru-RU" sz="4800" dirty="0" err="1" smtClean="0"/>
              <a:t>ы</a:t>
            </a:r>
            <a:r>
              <a:rPr lang="ru-RU" sz="4800" dirty="0" smtClean="0"/>
              <a:t>, </a:t>
            </a:r>
            <a:r>
              <a:rPr lang="ru-RU" sz="4800" dirty="0" err="1" smtClean="0"/>
              <a:t>чк</a:t>
            </a:r>
            <a:r>
              <a:rPr lang="ru-RU" sz="4800" dirty="0" smtClean="0"/>
              <a:t>, а, </a:t>
            </a:r>
            <a:r>
              <a:rPr lang="ru-RU" sz="4800" dirty="0" err="1" smtClean="0"/>
              <a:t>дбр</a:t>
            </a:r>
            <a:r>
              <a:rPr lang="ru-RU" sz="4800" dirty="0" smtClean="0"/>
              <a:t>, ар, де, </a:t>
            </a:r>
            <a:r>
              <a:rPr lang="ru-RU" sz="4800" dirty="0" err="1" smtClean="0"/>
              <a:t>лн</a:t>
            </a:r>
            <a:r>
              <a:rPr lang="ru-RU" sz="4800" dirty="0" smtClean="0"/>
              <a:t>, у, </a:t>
            </a:r>
            <a:r>
              <a:rPr lang="ru-RU" sz="4800" dirty="0" err="1" smtClean="0"/>
              <a:t>цг</a:t>
            </a:r>
            <a:r>
              <a:rPr lang="ru-RU" sz="4800" dirty="0" smtClean="0"/>
              <a:t>, </a:t>
            </a:r>
            <a:r>
              <a:rPr lang="ru-RU" sz="4800" dirty="0" err="1" smtClean="0"/>
              <a:t>ю</a:t>
            </a:r>
            <a:r>
              <a:rPr lang="ru-RU" sz="4800" dirty="0" smtClean="0"/>
              <a:t>, </a:t>
            </a:r>
            <a:r>
              <a:rPr lang="ru-RU" sz="4800" dirty="0" err="1" smtClean="0"/>
              <a:t>ом</a:t>
            </a:r>
            <a:r>
              <a:rPr lang="ru-RU" sz="4800" dirty="0" smtClean="0"/>
              <a:t>, </a:t>
            </a:r>
            <a:r>
              <a:rPr lang="ru-RU" sz="4800" dirty="0" err="1" smtClean="0"/>
              <a:t>сш</a:t>
            </a:r>
            <a:r>
              <a:rPr lang="ru-RU" sz="4800" dirty="0" smtClean="0"/>
              <a:t>, э, </a:t>
            </a:r>
            <a:r>
              <a:rPr lang="ru-RU" sz="4800" dirty="0" err="1" smtClean="0"/>
              <a:t>лчт</a:t>
            </a:r>
            <a:r>
              <a:rPr lang="ru-RU" sz="4800" dirty="0" smtClean="0"/>
              <a:t>, </a:t>
            </a:r>
            <a:r>
              <a:rPr lang="ru-RU" sz="4800" dirty="0" err="1" smtClean="0"/>
              <a:t>мё</a:t>
            </a:r>
            <a:r>
              <a:rPr lang="ru-RU" sz="4800" dirty="0" smtClean="0"/>
              <a:t>, </a:t>
            </a:r>
            <a:r>
              <a:rPr lang="ru-RU" sz="4800" dirty="0" err="1" smtClean="0"/>
              <a:t>ян</a:t>
            </a:r>
            <a:r>
              <a:rPr lang="ru-RU" sz="4800" dirty="0" smtClean="0"/>
              <a:t>, </a:t>
            </a:r>
            <a:r>
              <a:rPr lang="ru-RU" sz="4800" dirty="0" err="1" smtClean="0"/>
              <a:t>вр</a:t>
            </a:r>
            <a:r>
              <a:rPr lang="ru-RU" sz="4800" dirty="0" smtClean="0"/>
              <a:t>, е, </a:t>
            </a:r>
            <a:r>
              <a:rPr lang="ru-RU" sz="4800" dirty="0" err="1" smtClean="0"/>
              <a:t>тю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pic>
        <p:nvPicPr>
          <p:cNvPr id="6" name="Рисунок 5" descr="917020-8028b95ff078f8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28600"/>
            <a:ext cx="2590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82000" cy="62484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5334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Выпишите слова, в которых один слог:</a:t>
            </a:r>
            <a:endParaRPr lang="ru-RU" sz="3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Дом, юла, нос, Аня, дым, оса, уж, Рая, Дон, ус, Юля, нож, яма, мяч, фея, луч, конь, Ока, день, лес, Зоя, лось.</a:t>
            </a:r>
            <a:endParaRPr lang="ru-RU" sz="4800" dirty="0"/>
          </a:p>
        </p:txBody>
      </p:sp>
      <p:pic>
        <p:nvPicPr>
          <p:cNvPr id="7" name="Рисунок 6" descr="917022-16dabcc2b7b97e7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886200"/>
            <a:ext cx="2362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82000" cy="61722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304801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Спишите слова, разделяя их на слоги для переноса</a:t>
            </a:r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76400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Лужайка, ручейки, зайчата, скамейка, Россия, перрон, хоккей, Анна, мальчик, огоньки, кольцо, пеньки.</a:t>
            </a:r>
            <a:endParaRPr lang="ru-RU" sz="4400" dirty="0"/>
          </a:p>
        </p:txBody>
      </p:sp>
      <p:pic>
        <p:nvPicPr>
          <p:cNvPr id="8" name="Рисунок 7" descr="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886200"/>
            <a:ext cx="2895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05800" cy="63246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2286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Спиши текст, внимательно читая его: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764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               На </a:t>
            </a:r>
            <a:r>
              <a:rPr lang="ru-RU" sz="4000" dirty="0" err="1" smtClean="0"/>
              <a:t>го-ре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В </a:t>
            </a:r>
            <a:r>
              <a:rPr lang="ru-RU" sz="4000" dirty="0" err="1" smtClean="0"/>
              <a:t>ле-су</a:t>
            </a:r>
            <a:r>
              <a:rPr lang="ru-RU" sz="4000" dirty="0" smtClean="0"/>
              <a:t> </a:t>
            </a:r>
            <a:r>
              <a:rPr lang="ru-RU" sz="4000" dirty="0" err="1" smtClean="0"/>
              <a:t>боль-шая</a:t>
            </a:r>
            <a:r>
              <a:rPr lang="ru-RU" sz="4000" dirty="0" smtClean="0"/>
              <a:t> </a:t>
            </a:r>
            <a:r>
              <a:rPr lang="ru-RU" sz="4000" dirty="0" err="1" smtClean="0"/>
              <a:t>го-ра</a:t>
            </a:r>
            <a:r>
              <a:rPr lang="ru-RU" sz="4000" dirty="0" smtClean="0"/>
              <a:t>.  Весь день на </a:t>
            </a:r>
            <a:r>
              <a:rPr lang="ru-RU" sz="4000" dirty="0" err="1" smtClean="0"/>
              <a:t>го-ре</a:t>
            </a:r>
            <a:r>
              <a:rPr lang="ru-RU" sz="4000" dirty="0" smtClean="0"/>
              <a:t> </a:t>
            </a:r>
            <a:r>
              <a:rPr lang="ru-RU" sz="4000" dirty="0" err="1" smtClean="0"/>
              <a:t>тол-па</a:t>
            </a:r>
            <a:r>
              <a:rPr lang="ru-RU" sz="4000" dirty="0" smtClean="0"/>
              <a:t> </a:t>
            </a:r>
            <a:r>
              <a:rPr lang="ru-RU" sz="4000" dirty="0" err="1" smtClean="0"/>
              <a:t>де-тей</a:t>
            </a:r>
            <a:r>
              <a:rPr lang="ru-RU" sz="4000" dirty="0" smtClean="0"/>
              <a:t>.  У </a:t>
            </a:r>
            <a:r>
              <a:rPr lang="ru-RU" sz="4000" dirty="0" err="1" smtClean="0"/>
              <a:t>Алек-сея</a:t>
            </a:r>
            <a:r>
              <a:rPr lang="ru-RU" sz="4000" dirty="0" smtClean="0"/>
              <a:t> и </a:t>
            </a:r>
            <a:r>
              <a:rPr lang="ru-RU" sz="4000" dirty="0" err="1" smtClean="0"/>
              <a:t>Оль-ги</a:t>
            </a:r>
            <a:r>
              <a:rPr lang="ru-RU" sz="4000" dirty="0" smtClean="0"/>
              <a:t> </a:t>
            </a:r>
            <a:r>
              <a:rPr lang="ru-RU" sz="4000" dirty="0" err="1" smtClean="0"/>
              <a:t>лы-жи</a:t>
            </a:r>
            <a:r>
              <a:rPr lang="ru-RU" sz="4000" dirty="0" smtClean="0"/>
              <a:t>.  </a:t>
            </a:r>
            <a:r>
              <a:rPr lang="ru-RU" sz="4000" dirty="0" err="1" smtClean="0"/>
              <a:t>Быст-ро</a:t>
            </a:r>
            <a:r>
              <a:rPr lang="ru-RU" sz="4000" dirty="0" smtClean="0"/>
              <a:t> мчат они с </a:t>
            </a:r>
            <a:r>
              <a:rPr lang="ru-RU" sz="4000" dirty="0" err="1" smtClean="0"/>
              <a:t>го-ры</a:t>
            </a:r>
            <a:r>
              <a:rPr lang="ru-RU" sz="4000" dirty="0" smtClean="0"/>
              <a:t>.  У Юры </a:t>
            </a:r>
            <a:r>
              <a:rPr lang="ru-RU" sz="4000" dirty="0" err="1" smtClean="0"/>
              <a:t>но-вые</a:t>
            </a:r>
            <a:r>
              <a:rPr lang="ru-RU" sz="4000" dirty="0" smtClean="0"/>
              <a:t> </a:t>
            </a:r>
            <a:r>
              <a:rPr lang="ru-RU" sz="4000" dirty="0" err="1" smtClean="0"/>
              <a:t>са-ни</a:t>
            </a:r>
            <a:r>
              <a:rPr lang="ru-RU" sz="4000" dirty="0" smtClean="0"/>
              <a:t>.  Он </a:t>
            </a:r>
            <a:r>
              <a:rPr lang="ru-RU" sz="4000" dirty="0" err="1" smtClean="0"/>
              <a:t>ка-та-ет</a:t>
            </a:r>
            <a:r>
              <a:rPr lang="ru-RU" sz="4000" dirty="0" smtClean="0"/>
              <a:t> </a:t>
            </a:r>
            <a:r>
              <a:rPr lang="ru-RU" sz="4000" dirty="0" err="1" smtClean="0"/>
              <a:t>ма-лы-шей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7" name="Рисунок 6" descr="3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724400"/>
            <a:ext cx="23622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229600" cy="61722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228600"/>
            <a:ext cx="228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Кто секреты отгадает, тот сюрпризы получает.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1200" y="228600"/>
            <a:ext cx="2895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Убери лишний слог</a:t>
            </a:r>
            <a:endParaRPr lang="ru-RU" sz="32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43201" y="762000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--------------------→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22098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Сапохар</a:t>
            </a:r>
            <a:r>
              <a:rPr lang="ru-RU" sz="4000" dirty="0" smtClean="0"/>
              <a:t>, </a:t>
            </a:r>
            <a:r>
              <a:rPr lang="ru-RU" sz="4000" dirty="0" err="1" smtClean="0"/>
              <a:t>Параченье</a:t>
            </a:r>
            <a:r>
              <a:rPr lang="ru-RU" sz="4000" dirty="0" smtClean="0"/>
              <a:t>, </a:t>
            </a:r>
            <a:r>
              <a:rPr lang="ru-RU" sz="4000" dirty="0" err="1" smtClean="0"/>
              <a:t>хадулва</a:t>
            </a:r>
            <a:r>
              <a:rPr lang="ru-RU" sz="4000" dirty="0" smtClean="0"/>
              <a:t>, </a:t>
            </a:r>
            <a:r>
              <a:rPr lang="ru-RU" sz="4000" dirty="0" err="1" smtClean="0"/>
              <a:t>васуренье</a:t>
            </a:r>
            <a:r>
              <a:rPr lang="ru-RU" sz="4000" dirty="0" smtClean="0"/>
              <a:t>, </a:t>
            </a:r>
            <a:r>
              <a:rPr lang="ru-RU" sz="4000" dirty="0" err="1" smtClean="0"/>
              <a:t>сугрохари</a:t>
            </a:r>
            <a:r>
              <a:rPr lang="ru-RU" sz="4000" dirty="0" smtClean="0"/>
              <a:t>, </a:t>
            </a:r>
            <a:r>
              <a:rPr lang="ru-RU" sz="4000" dirty="0" err="1" smtClean="0"/>
              <a:t>грукрыши</a:t>
            </a:r>
            <a:r>
              <a:rPr lang="ru-RU" sz="4000" dirty="0" smtClean="0"/>
              <a:t>, </a:t>
            </a:r>
            <a:r>
              <a:rPr lang="ru-RU" sz="4000" dirty="0" err="1" smtClean="0"/>
              <a:t>кабрыкао</a:t>
            </a:r>
            <a:r>
              <a:rPr lang="ru-RU" sz="4000" dirty="0" smtClean="0"/>
              <a:t>, </a:t>
            </a:r>
            <a:r>
              <a:rPr lang="ru-RU" sz="4000" dirty="0" err="1" smtClean="0"/>
              <a:t>каранфеты</a:t>
            </a:r>
            <a:r>
              <a:rPr lang="ru-RU" sz="4000" dirty="0" smtClean="0"/>
              <a:t>, </a:t>
            </a:r>
            <a:r>
              <a:rPr lang="ru-RU" sz="4000" dirty="0" err="1" smtClean="0"/>
              <a:t>патустила</a:t>
            </a:r>
            <a:r>
              <a:rPr lang="ru-RU" sz="4000" dirty="0" smtClean="0"/>
              <a:t>, </a:t>
            </a:r>
            <a:r>
              <a:rPr lang="ru-RU" sz="4000" dirty="0" err="1" smtClean="0"/>
              <a:t>балиранки</a:t>
            </a:r>
            <a:r>
              <a:rPr lang="ru-RU" sz="4000" dirty="0" smtClean="0"/>
              <a:t>, </a:t>
            </a:r>
            <a:r>
              <a:rPr lang="ru-RU" sz="4000" dirty="0" err="1" smtClean="0"/>
              <a:t>пинорожки</a:t>
            </a:r>
            <a:r>
              <a:rPr lang="ru-RU" sz="4000" dirty="0" smtClean="0"/>
              <a:t>, </a:t>
            </a:r>
            <a:r>
              <a:rPr lang="ru-RU" sz="4000" dirty="0" err="1" smtClean="0"/>
              <a:t>оребрихи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9" name="Рисунок 8" descr="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724400"/>
            <a:ext cx="24384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05800" cy="6248400"/>
          </a:xfrm>
        </p:spPr>
      </p:pic>
      <p:sp>
        <p:nvSpPr>
          <p:cNvPr id="5" name="Прямоугольник 4"/>
          <p:cNvSpPr/>
          <p:nvPr/>
        </p:nvSpPr>
        <p:spPr>
          <a:xfrm>
            <a:off x="1371600" y="3048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</a:t>
            </a:r>
            <a:r>
              <a:rPr lang="ru-RU" sz="7200" i="1" dirty="0" smtClean="0"/>
              <a:t>Молодцы</a:t>
            </a:r>
            <a:r>
              <a:rPr lang="ru-RU" sz="7200" i="1" dirty="0" smtClean="0"/>
              <a:t>!</a:t>
            </a:r>
            <a:endParaRPr lang="ru-RU" sz="7200" i="1" dirty="0"/>
          </a:p>
        </p:txBody>
      </p:sp>
      <p:pic>
        <p:nvPicPr>
          <p:cNvPr id="6" name="Рисунок 5" descr="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75" y="1524000"/>
            <a:ext cx="428625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2</cp:lastModifiedBy>
  <cp:revision>8</cp:revision>
  <dcterms:created xsi:type="dcterms:W3CDTF">2012-09-22T06:15:42Z</dcterms:created>
  <dcterms:modified xsi:type="dcterms:W3CDTF">2012-09-23T10:30:05Z</dcterms:modified>
</cp:coreProperties>
</file>