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0_566f5_683dd5b_L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62400" y="381000"/>
            <a:ext cx="4254500" cy="5715000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Рисунок 7" descr="1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304800"/>
            <a:ext cx="3124200" cy="58674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533400" y="533401"/>
            <a:ext cx="2971801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Тема:</a:t>
            </a:r>
          </a:p>
          <a:p>
            <a:pPr algn="ctr"/>
            <a:r>
              <a:rPr lang="ru-RU" sz="2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Правописание имен собственных</a:t>
            </a:r>
            <a:endParaRPr lang="ru-RU" sz="2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7-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"/>
            <a:ext cx="8381999" cy="6477000"/>
          </a:xfrm>
        </p:spPr>
      </p:pic>
      <p:pic>
        <p:nvPicPr>
          <p:cNvPr id="5" name="Рисунок 4" descr="917022-16dabcc2b7b97e7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29400" y="381000"/>
            <a:ext cx="1981200" cy="2590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38200" y="609601"/>
            <a:ext cx="6019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</a:rPr>
              <a:t>Из слов каждой строчки составьте предложения. Напишите.</a:t>
            </a:r>
            <a:endParaRPr lang="ru-RU" sz="2800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2133600"/>
            <a:ext cx="6096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Мама, аквариум, с, рыбкой, Виталику, подарила.</a:t>
            </a:r>
          </a:p>
          <a:p>
            <a:r>
              <a:rPr lang="ru-RU" sz="3200" dirty="0" smtClean="0"/>
              <a:t>У, жил, Виталика, </a:t>
            </a:r>
            <a:r>
              <a:rPr lang="ru-RU" sz="3200" dirty="0" err="1" smtClean="0"/>
              <a:t>Мурзик</a:t>
            </a:r>
            <a:r>
              <a:rPr lang="ru-RU" sz="3200" dirty="0" smtClean="0"/>
              <a:t>, котёнок.</a:t>
            </a:r>
          </a:p>
          <a:p>
            <a:r>
              <a:rPr lang="ru-RU" sz="3200" dirty="0" smtClean="0"/>
              <a:t>Котёнок, серый, и, пушистый, был.</a:t>
            </a:r>
          </a:p>
          <a:p>
            <a:r>
              <a:rPr lang="ru-RU" sz="3200" dirty="0" smtClean="0"/>
              <a:t>Очень, любил, </a:t>
            </a:r>
            <a:r>
              <a:rPr lang="ru-RU" sz="3200" dirty="0" err="1" smtClean="0"/>
              <a:t>Мурзик</a:t>
            </a:r>
            <a:r>
              <a:rPr lang="ru-RU" sz="3200" dirty="0" smtClean="0"/>
              <a:t>, рыбку, смотреть, на.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7-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39199" cy="6858000"/>
          </a:xfrm>
        </p:spPr>
      </p:pic>
      <p:pic>
        <p:nvPicPr>
          <p:cNvPr id="6" name="Рисунок 5" descr="3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3200" y="457200"/>
            <a:ext cx="1981200" cy="20574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38200" y="609600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Запишите русские фамилии, которые образовались от названия животных. Подчеркните первую букву.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1905000"/>
            <a:ext cx="4267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заяц-</a:t>
            </a:r>
          </a:p>
          <a:p>
            <a:r>
              <a:rPr lang="ru-RU" sz="3200" dirty="0" smtClean="0"/>
              <a:t>медведь-</a:t>
            </a:r>
          </a:p>
          <a:p>
            <a:r>
              <a:rPr lang="ru-RU" sz="3200" dirty="0" smtClean="0"/>
              <a:t>пчёлка-</a:t>
            </a:r>
          </a:p>
          <a:p>
            <a:r>
              <a:rPr lang="ru-RU" sz="3200" dirty="0" smtClean="0"/>
              <a:t>щука-</a:t>
            </a:r>
          </a:p>
          <a:p>
            <a:r>
              <a:rPr lang="ru-RU" sz="3200" dirty="0" smtClean="0"/>
              <a:t>лось-</a:t>
            </a:r>
          </a:p>
          <a:p>
            <a:r>
              <a:rPr lang="ru-RU" sz="3200" dirty="0" smtClean="0"/>
              <a:t>волк-</a:t>
            </a:r>
          </a:p>
          <a:p>
            <a:r>
              <a:rPr lang="ru-RU" sz="3200" dirty="0" smtClean="0"/>
              <a:t>лисица-</a:t>
            </a:r>
          </a:p>
          <a:p>
            <a:r>
              <a:rPr lang="ru-RU" sz="3200" dirty="0" smtClean="0"/>
              <a:t>бобёр-</a:t>
            </a:r>
            <a:endParaRPr lang="ru-RU" sz="3200" dirty="0"/>
          </a:p>
        </p:txBody>
      </p:sp>
      <p:pic>
        <p:nvPicPr>
          <p:cNvPr id="10" name="Рисунок 9" descr="mamy-v-dikoy-prirode_7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91000" y="2514600"/>
            <a:ext cx="4267200" cy="4038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7-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839199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" y="457200"/>
            <a:ext cx="5791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Подберите к данным словам подходящие по смыслу имена, отчества и фамилии, клички животных, названия городов и улиц.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81000"/>
            <a:ext cx="2133600" cy="12192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57200" y="2057400"/>
            <a:ext cx="5105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Бабушка_______</a:t>
            </a:r>
            <a:r>
              <a:rPr lang="ru-RU" sz="2800" dirty="0" smtClean="0"/>
              <a:t>, </a:t>
            </a:r>
            <a:r>
              <a:rPr lang="ru-RU" sz="2800" dirty="0" err="1" smtClean="0"/>
              <a:t>поэт__________</a:t>
            </a:r>
            <a:r>
              <a:rPr lang="ru-RU" sz="2800" dirty="0" smtClean="0"/>
              <a:t>, </a:t>
            </a:r>
            <a:r>
              <a:rPr lang="ru-RU" sz="2800" dirty="0" err="1" smtClean="0"/>
              <a:t>учительница_________</a:t>
            </a:r>
            <a:r>
              <a:rPr lang="ru-RU" sz="2800" dirty="0" smtClean="0"/>
              <a:t>, </a:t>
            </a:r>
            <a:r>
              <a:rPr lang="ru-RU" sz="2800" dirty="0" err="1" smtClean="0"/>
              <a:t>корова__________</a:t>
            </a:r>
            <a:r>
              <a:rPr lang="ru-RU" sz="2800" dirty="0" smtClean="0"/>
              <a:t>, </a:t>
            </a:r>
            <a:r>
              <a:rPr lang="ru-RU" sz="2800" dirty="0" err="1" smtClean="0"/>
              <a:t>котёнок_________</a:t>
            </a:r>
            <a:r>
              <a:rPr lang="ru-RU" sz="2800" dirty="0" smtClean="0"/>
              <a:t>, </a:t>
            </a:r>
            <a:r>
              <a:rPr lang="ru-RU" sz="2800" dirty="0" err="1" smtClean="0"/>
              <a:t>конь____________</a:t>
            </a:r>
            <a:r>
              <a:rPr lang="ru-RU" sz="2800" dirty="0" smtClean="0"/>
              <a:t>, </a:t>
            </a:r>
            <a:r>
              <a:rPr lang="ru-RU" sz="2800" dirty="0" err="1" smtClean="0"/>
              <a:t>кошка____________</a:t>
            </a:r>
            <a:r>
              <a:rPr lang="ru-RU" sz="2800" dirty="0" smtClean="0"/>
              <a:t>, </a:t>
            </a:r>
            <a:r>
              <a:rPr lang="ru-RU" sz="2800" dirty="0" err="1" smtClean="0"/>
              <a:t>город__________</a:t>
            </a:r>
            <a:r>
              <a:rPr lang="ru-RU" sz="2800" dirty="0" smtClean="0"/>
              <a:t>, </a:t>
            </a:r>
            <a:r>
              <a:rPr lang="ru-RU" sz="2800" dirty="0" err="1" smtClean="0"/>
              <a:t>деревня_________</a:t>
            </a:r>
            <a:r>
              <a:rPr lang="ru-RU" sz="2800" dirty="0" smtClean="0"/>
              <a:t>, </a:t>
            </a:r>
            <a:r>
              <a:rPr lang="ru-RU" sz="2800" dirty="0" err="1" smtClean="0"/>
              <a:t>улица_________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8" name="Рисунок 7" descr="заяц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86400" y="3048000"/>
            <a:ext cx="3048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7-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"/>
            <a:ext cx="8381999" cy="6477000"/>
          </a:xfrm>
        </p:spPr>
      </p:pic>
      <p:pic>
        <p:nvPicPr>
          <p:cNvPr id="6" name="Рисунок 5" descr="4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81800" y="533400"/>
            <a:ext cx="1676400" cy="17526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14400" y="762000"/>
            <a:ext cx="533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</a:rPr>
              <a:t>Спишите. Замените, где нужно строчные буквы заглавными.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90600" y="2133600"/>
            <a:ext cx="7239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Псу шарику подарили шарик. Котёнок пушок поймал пушок. Жеребёнок ветер мчался как ветер.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7-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"/>
            <a:ext cx="8381999" cy="6477000"/>
          </a:xfrm>
        </p:spPr>
      </p:pic>
      <p:pic>
        <p:nvPicPr>
          <p:cNvPr id="7" name="Рисунок 6" descr="6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457200"/>
            <a:ext cx="1676400" cy="16002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44842" y="685800"/>
            <a:ext cx="49085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Допишите предложения.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905000"/>
            <a:ext cx="6400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Мы живём в городе</a:t>
            </a:r>
            <a:r>
              <a:rPr lang="ru-RU" sz="3600" dirty="0" smtClean="0"/>
              <a:t>... .   </a:t>
            </a:r>
            <a:endParaRPr lang="ru-RU" sz="3600" dirty="0" smtClean="0"/>
          </a:p>
          <a:p>
            <a:r>
              <a:rPr lang="ru-RU" sz="3600" dirty="0" smtClean="0"/>
              <a:t>Школа находится на улице....   .</a:t>
            </a:r>
          </a:p>
          <a:p>
            <a:r>
              <a:rPr lang="ru-RU" sz="3600" dirty="0" smtClean="0"/>
              <a:t>Летом я был у бабушки в деревне..... .</a:t>
            </a:r>
          </a:p>
          <a:p>
            <a:r>
              <a:rPr lang="ru-RU" sz="3600" dirty="0" smtClean="0"/>
              <a:t>Там я купался в речке....  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7-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52400"/>
            <a:ext cx="8381999" cy="6477000"/>
          </a:xfrm>
        </p:spPr>
      </p:pic>
      <p:sp>
        <p:nvSpPr>
          <p:cNvPr id="5" name="Прямоугольник 4"/>
          <p:cNvSpPr/>
          <p:nvPr/>
        </p:nvSpPr>
        <p:spPr>
          <a:xfrm>
            <a:off x="2133600" y="685800"/>
            <a:ext cx="541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Комментируемое </a:t>
            </a:r>
            <a:r>
              <a:rPr lang="ru-RU" sz="3200" dirty="0" smtClean="0">
                <a:solidFill>
                  <a:srgbClr val="FF0000"/>
                </a:solidFill>
              </a:rPr>
              <a:t>письмо.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57657332971229946628[1]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4953000"/>
            <a:ext cx="2667000" cy="1219200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295400" y="1293997"/>
            <a:ext cx="6858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1. Сегодня в классе дежурят Люба Климова и Ира Стёпина. Девочки помогают учительнице Анне Ивановне раздавать тетради.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Москва- столица России. На берегу реки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Сетунь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село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Мартыново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Мы с бабушкой ездили в Волгоград.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222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</dc:creator>
  <cp:lastModifiedBy>2</cp:lastModifiedBy>
  <cp:revision>6</cp:revision>
  <dcterms:created xsi:type="dcterms:W3CDTF">2012-10-04T12:32:02Z</dcterms:created>
  <dcterms:modified xsi:type="dcterms:W3CDTF">2012-10-04T13:23:04Z</dcterms:modified>
</cp:coreProperties>
</file>