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15"/>
  </p:notes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7" r:id="rId13"/>
    <p:sldId id="26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4660" autoAdjust="0"/>
  </p:normalViewPr>
  <p:slideViewPr>
    <p:cSldViewPr>
      <p:cViewPr varScale="1">
        <p:scale>
          <a:sx n="67" d="100"/>
          <a:sy n="67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785C-6F82-449E-B4B9-6ECEE3E747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12DA8-AE88-4A06-B57E-150A8B3F1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8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4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5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3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449A17-4E92-4EFC-A290-C70174B9C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E062E-89F0-4203-BA13-2C9AF1F8BA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582F-C625-4115-B26E-2980B45C9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AA229-816B-4AF8-97CF-1FC66EEB93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52E7-C8EB-4E43-AA01-CCD10E5AA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8A43-98EB-453D-9EFA-75A4D9E86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8425A-F455-48E3-9B41-7AAA75FAD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F7ED7-5930-4ED6-8CC4-E67462842F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E4E41-125B-4C62-9F5C-27F4BEAC1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17C84-AA9B-4B15-A258-8B4CE9969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41B15-EF5E-432A-AEF7-6FEB37657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396901-A0D6-45D9-A620-2BB0D085C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E78D-8527-4334-A3C7-A6F632C9C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C15EE-EE2D-4379-B5A4-86F4FDD6EC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BD35-1FC7-428A-8F64-63B376F37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B5237-5C59-46FC-BCC2-94C6C7E58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3B3FD-332E-4F0F-ADC4-1A8892387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CF742-A239-4DE5-80A3-3B070BA44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6284E-57C7-43C5-8340-067F51AEB6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C510B-F9A7-46AD-8CDE-FA53A5CDBA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E98C-AFD6-4988-9B55-122586170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76ED0-B1DA-4416-9216-062DCC08F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D8CD2C-6D36-4FC4-ACB5-376A8049936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27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27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27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27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7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AEB23-AE0D-49CC-933E-C64E044BA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67F7E-D983-4E0A-80CC-8010F36D57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18E7E-D795-4C00-9A58-88ECA046F4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B42D0-CA1D-47D9-8CD4-A04C4D013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8540-8783-4218-9BDF-64C10F6D6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9FD4D-5B05-4D1D-8FA2-802D9F1F4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DBE6A-1875-4AFD-822B-4870D735F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6CE93-B361-4CDD-A29D-48B46E07E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3BA5-D639-46E1-848F-520E203959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E846-2EA1-4635-BCCB-A442DEB76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C3EBCBA-5CD5-4020-AE28-7622653DFA0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7729DC95-AF96-404E-9F28-74CCBEAC729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14EC93F-FB65-4B63-BB5F-06C6079EC9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17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7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7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7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7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7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7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7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562601"/>
            <a:ext cx="8362296" cy="533399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/>
              <a:t>Автор работы: </a:t>
            </a:r>
            <a:r>
              <a:rPr lang="ru-RU" sz="2200" dirty="0" err="1" smtClean="0"/>
              <a:t>Иноземцева</a:t>
            </a:r>
            <a:r>
              <a:rPr lang="ru-RU" sz="2200" dirty="0" smtClean="0"/>
              <a:t> О.В., </a:t>
            </a:r>
            <a:br>
              <a:rPr lang="ru-RU" sz="2200" dirty="0" smtClean="0"/>
            </a:br>
            <a:r>
              <a:rPr lang="ru-RU" sz="2200" dirty="0" smtClean="0"/>
              <a:t>учитель начальных классов МБОУ СОШ №46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pic>
        <p:nvPicPr>
          <p:cNvPr id="6" name="Picture 2" descr="H:\для конкурса учитель здоровья\DSCF6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3962400" cy="3352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7338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0" dirty="0" smtClean="0">
                <a:solidFill>
                  <a:srgbClr val="000000"/>
                </a:solidFill>
                <a:ea typeface="+mj-ea"/>
                <a:cs typeface="+mj-cs"/>
              </a:rPr>
              <a:t>III</a:t>
            </a:r>
            <a:r>
              <a:rPr lang="ru-RU" sz="4400" kern="0" dirty="0" smtClean="0">
                <a:solidFill>
                  <a:srgbClr val="000000"/>
                </a:solidFill>
                <a:ea typeface="+mj-ea"/>
                <a:cs typeface="+mj-cs"/>
              </a:rPr>
              <a:t> Всероссийский конкурс «Учитель здоровья-2012»</a:t>
            </a:r>
            <a:endParaRPr lang="ru-RU" dirty="0"/>
          </a:p>
        </p:txBody>
      </p:sp>
      <p:pic>
        <p:nvPicPr>
          <p:cNvPr id="8" name="Picture 3" descr="C:\Documents and Settings\Oksana\Рабочий стол\DSCF9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2032729" cy="2109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:\для конкурса учитель здоровья\DSCF6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62000" y="152401"/>
            <a:ext cx="1120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kern="10" normalizeH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Здоровья вам и удачи!</a:t>
            </a:r>
            <a:endParaRPr lang="ru-RU" sz="6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52400"/>
            <a:ext cx="838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Учебный день школьника насыщен значительными умственными и эмоциональными перегрузками. Школьная перегрузка и долгое нахождение в статическом положении приводит к переутомлению учащихся. Учёные утверждают, что полностью избежать утомления от учебных перегрузок не удаётся, да и не нужно. Это противоречит не только педагогическим, но и гигиеническим принципам, так как только интенсивная деятельность служит залогом полноценного функционирования и развития растущего организма. Гигиенисты считают, что необходимо такое дозирование деятельности, при котором возникающее утомление полностью исчезает в последующий за работой период отдыха. Если этого не происходит, утомление накапливается и переходит в переутомление или хроническое утомление. Утомление обычно проявляется в снижении работоспособности, которое наступает вследствие выполнения продолжительной или интенсивной работы. По мнению специалистов, это временное функциональное состояние, биологическая роль которого состоит в своевременной защите организма от истощения при длительной или напряжённой работе.           Необходимо применять оздоровительные мероприятия в учебном процессе. Это – физкультурные минутки, физкультурные паузы, динамические перемены, которые различают по степени воздействия на определённые группы мышц и по форме поведения.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21" name="Picture 5" descr="tn_gallery_885_37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91174"/>
            <a:ext cx="1619250" cy="1266826"/>
          </a:xfrm>
          <a:prstGeom prst="rect">
            <a:avLst/>
          </a:prstGeom>
          <a:noFill/>
        </p:spPr>
      </p:pic>
      <p:pic>
        <p:nvPicPr>
          <p:cNvPr id="60423" name="Picture 7" descr="tn_gallery_885_5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76899"/>
            <a:ext cx="1619250" cy="1181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3791712"/>
          </a:xfrm>
        </p:spPr>
        <p:txBody>
          <a:bodyPr>
            <a:no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Оздоровительные мероприятия: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/>
              </a:rPr>
              <a:t>▪физкультурные минутки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/>
              </a:rPr>
              <a:t>▪физкультурные паузы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/>
              </a:rPr>
              <a:t>▪динамические перемены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2133600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ПРОВЕДЕНИЯ ОЗДОРОВИТЕЛЬНЫХ МЕРОПРИЯТИЙ:</a:t>
            </a:r>
            <a:endParaRPr lang="ru-RU" sz="4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2971800"/>
          </a:xfrm>
          <a:ln>
            <a:noFill/>
          </a:ln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Общеразвивающие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упражнения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Когнитивные (познавательные) физкультурные минутки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Креативные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(творческие)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Общеразвивающие</a:t>
            </a:r>
            <a:r>
              <a:rPr lang="ru-RU" dirty="0" smtClean="0"/>
              <a:t> упражнения: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3017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Танцевальные физкультурные минутки</a:t>
            </a:r>
          </a:p>
          <a:p>
            <a:r>
              <a:rPr lang="ru-RU" dirty="0" smtClean="0"/>
              <a:t>Ритмические физкультурные минутки</a:t>
            </a:r>
          </a:p>
          <a:p>
            <a:r>
              <a:rPr lang="ru-RU" dirty="0" smtClean="0"/>
              <a:t>Гимнастика для глаз</a:t>
            </a:r>
          </a:p>
          <a:p>
            <a:r>
              <a:rPr lang="ru-RU" dirty="0" smtClean="0"/>
              <a:t>Физкультурно-спортивные</a:t>
            </a:r>
          </a:p>
          <a:p>
            <a:r>
              <a:rPr lang="ru-RU" dirty="0" smtClean="0"/>
              <a:t>Двигательно-речевые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33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172200" y="4724400"/>
          <a:ext cx="2665413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 12.0 Graphic" r:id="rId4" imgW="2933640" imgH="1802520" progId="">
                  <p:embed/>
                </p:oleObj>
              </mc:Choice>
              <mc:Fallback>
                <p:oleObj name="CorelDRAW 12.0 Graphic" r:id="rId4" imgW="2933640" imgH="18025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2665413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H:\для конкурса учитель здоровья\DSCF2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029200"/>
            <a:ext cx="2209800" cy="1493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 Плотно закрыть и широко открыть глаза. Повторить 5-6 раз с интервалом в 30 секунд.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Посмотреть вверх, вниз, вправо, влево, не поворачивая головы.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Вращать глазами по кругу: вниз, вправо вверх, влево и в обратную сторону.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Сесть, крепко зажмурить глаза на 3-5 сек., а затем открыть их на 3-5 сек. Повторить 6-8 раз.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Встать, посмотреть прямо перед собой 2-3 сек. Затем поставить палец руки на расстояние 25-30 см от глаз, перевести взор на кончик пальца и смотреть на него 3-5 сек. Отпустить руку. Повторить 10-15 раз.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Сесть, закрыть глаза и массировать веки круговыми движениями пальца в течение 1 минуты.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Сесть, голова неподвижна, медленно перевести взгляд с пола на потолок и обратно, затем справа  и обратно. Повторить 10-15 раз.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Круговые движения глазами в одном и обратном направлениях. Повторить  4-6 раз.</a:t>
            </a:r>
          </a:p>
          <a:p>
            <a:pPr>
              <a:buFont typeface="Wingdings" pitchFamily="2" charset="2"/>
              <a:buChar char="q"/>
            </a:pPr>
            <a:endParaRPr lang="ru-RU" sz="18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6736"/>
            <a:ext cx="7845552" cy="1883664"/>
          </a:xfrm>
        </p:spPr>
        <p:txBody>
          <a:bodyPr/>
          <a:lstStyle/>
          <a:p>
            <a:pPr algn="r"/>
            <a:r>
              <a:rPr lang="ru-RU" dirty="0" smtClean="0"/>
              <a:t>Когнитивные (познавательные) физкультурные минутки: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276600"/>
            <a:ext cx="7997952" cy="266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Дидактические игры с движениями.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Двигательные действия и задания.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Развивающиеся игры.</a:t>
            </a:r>
          </a:p>
          <a:p>
            <a:endParaRPr lang="ru-RU" dirty="0"/>
          </a:p>
        </p:txBody>
      </p:sp>
      <p:pic>
        <p:nvPicPr>
          <p:cNvPr id="63490" name="Picture 2" descr="tn_gallery_885_54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2450180" cy="1981200"/>
          </a:xfrm>
          <a:prstGeom prst="rect">
            <a:avLst/>
          </a:prstGeom>
          <a:noFill/>
        </p:spPr>
      </p:pic>
      <p:pic>
        <p:nvPicPr>
          <p:cNvPr id="63492" name="Picture 4" descr="tn_gallery_885_23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62" y="48768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69352" cy="1066800"/>
          </a:xfrm>
        </p:spPr>
        <p:txBody>
          <a:bodyPr/>
          <a:lstStyle/>
          <a:p>
            <a:r>
              <a:rPr lang="ru-RU" dirty="0" err="1" smtClean="0"/>
              <a:t>Креативные</a:t>
            </a:r>
            <a:r>
              <a:rPr lang="ru-RU" dirty="0" smtClean="0"/>
              <a:t> (творческие):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7769352" cy="43434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3600" dirty="0" smtClean="0"/>
              <a:t>Гимнастика для ума</a:t>
            </a:r>
          </a:p>
          <a:p>
            <a:pPr>
              <a:buBlip>
                <a:blip r:embed="rId3"/>
              </a:buBlip>
            </a:pPr>
            <a:r>
              <a:rPr lang="ru-RU" sz="3600" dirty="0" smtClean="0"/>
              <a:t>Оригинальные движения</a:t>
            </a:r>
          </a:p>
          <a:p>
            <a:pPr>
              <a:buBlip>
                <a:blip r:embed="rId3"/>
              </a:buBlip>
            </a:pPr>
            <a:r>
              <a:rPr lang="ru-RU" sz="3600" dirty="0" smtClean="0"/>
              <a:t>Сюжетно-ролевая игра</a:t>
            </a:r>
          </a:p>
          <a:p>
            <a:pPr>
              <a:buBlip>
                <a:blip r:embed="rId3"/>
              </a:buBlip>
            </a:pPr>
            <a:r>
              <a:rPr lang="ru-RU" sz="3600" dirty="0" smtClean="0"/>
              <a:t>Использование карточек</a:t>
            </a:r>
          </a:p>
          <a:p>
            <a:pPr>
              <a:buBlip>
                <a:blip r:embed="rId3"/>
              </a:buBlip>
            </a:pPr>
            <a:r>
              <a:rPr lang="ru-RU" sz="3600" dirty="0" smtClean="0"/>
              <a:t>Пантомимическая гимнастика</a:t>
            </a:r>
            <a:endParaRPr lang="ru-RU" sz="3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Комплексное использование оздоровительных мероприятий в учебном процессе позволяет снижать утомляемость, повышать эмоциональный настрой и работоспособность, а это в свою очередь способствует сохранению и укреплению здоровья учащихся.</a:t>
            </a:r>
          </a:p>
          <a:p>
            <a:endParaRPr lang="ru-RU" dirty="0"/>
          </a:p>
        </p:txBody>
      </p:sp>
      <p:pic>
        <p:nvPicPr>
          <p:cNvPr id="61442" name="Picture 2" descr="tn_gallery_885_8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438400" cy="2133600"/>
          </a:xfrm>
          <a:prstGeom prst="rect">
            <a:avLst/>
          </a:prstGeom>
          <a:noFill/>
        </p:spPr>
      </p:pic>
      <p:pic>
        <p:nvPicPr>
          <p:cNvPr id="61444" name="Picture 4" descr="tn_gallery_885_50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743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2ea2f1944ae5661ca7eca6cd35d887c6481"/>
</p:tagLst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201</TotalTime>
  <Words>458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Тема1</vt:lpstr>
      <vt:lpstr>Круги</vt:lpstr>
      <vt:lpstr>Орбита</vt:lpstr>
      <vt:lpstr>Пастель</vt:lpstr>
      <vt:lpstr>CorelDRAW 12.0 Graphic</vt:lpstr>
      <vt:lpstr>Автор работы: Иноземцева О.В.,  учитель начальных классов МБОУ СОШ №46  </vt:lpstr>
      <vt:lpstr>    </vt:lpstr>
      <vt:lpstr>Оздоровительные мероприятия: ▪физкультурные минутки ▪физкультурные паузы ▪динамические перемены</vt:lpstr>
      <vt:lpstr>ФОРМЫ ПРОВЕДЕНИЯ ОЗДОРОВИТЕЛЬНЫХ МЕРОПРИЯТИЙ:</vt:lpstr>
      <vt:lpstr>Общеразвивающие упражнения:</vt:lpstr>
      <vt:lpstr>Гимнастика для глаз:</vt:lpstr>
      <vt:lpstr>Когнитивные (познавательные) физкультурные минутки:</vt:lpstr>
      <vt:lpstr>Креативные (творческие):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“Оздоровительные мероприятия в учебном процессе”</dc:title>
  <cp:lastModifiedBy>Светлана Викторовна</cp:lastModifiedBy>
  <cp:revision>41</cp:revision>
  <dcterms:modified xsi:type="dcterms:W3CDTF">2012-11-12T06:13:19Z</dcterms:modified>
</cp:coreProperties>
</file>