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7" r:id="rId6"/>
    <p:sldId id="261" r:id="rId7"/>
    <p:sldId id="260" r:id="rId8"/>
    <p:sldId id="262" r:id="rId9"/>
    <p:sldId id="265" r:id="rId10"/>
    <p:sldId id="266" r:id="rId11"/>
    <p:sldId id="268" r:id="rId12"/>
    <p:sldId id="280" r:id="rId13"/>
    <p:sldId id="271" r:id="rId14"/>
    <p:sldId id="281" r:id="rId15"/>
    <p:sldId id="279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3" autoAdjust="0"/>
    <p:restoredTop sz="94660"/>
  </p:normalViewPr>
  <p:slideViewPr>
    <p:cSldViewPr>
      <p:cViewPr varScale="1">
        <p:scale>
          <a:sx n="73" d="100"/>
          <a:sy n="73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4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2005B-1180-4253-8A00-01F4666F1D80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087F2-8D80-466B-B52E-4A8FA7A1C3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A1A9E-DF6A-4BB9-837F-6B215E2A24C0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F2A61-E570-42A7-A507-7D2A1E6025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C84A8-C579-4231-B299-73BC8C86C019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8F659-A091-4355-AFFC-9DFD9A0649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21E5F-467C-4EEC-B3E2-C3997BAE6773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C5975-E65A-4B37-95EE-2212D80944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B2C78-4222-4168-9F45-A61A7FF59092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0C36B-C4FF-443F-A503-3460F00A4E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0B2EA-082C-4406-BBC2-816979E87290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B6DDC-24E2-4EB1-A015-F0EB273F35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03E68-9B31-4C28-BB18-A75C68491501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E97EA-FDFE-47E3-99FD-E46073AB52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2462E-0307-44E4-B27C-F44EB9AB4F0C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3FD3E-69F7-4FE2-8256-F8575907A7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EE3B2-CF1D-4CBB-8A28-B866CDE3CEAE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DAA96-0A2C-4C64-B5CA-B5918CF51A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FE4BC-AFE3-4A88-B18C-836685779399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C07BF-7B4E-48B0-AC88-96138B0617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536A9-2760-42F6-B1CF-21D2BCFE2886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E895B-863B-4216-9094-80C583C67E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761C4C-AEF4-4572-8AB2-6C8227FEC23E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B368DC-B00C-45C1-A4C6-2AAFD1BEE9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643938" y="5929313"/>
            <a:ext cx="500062" cy="571500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314" name="Рисунок 3" descr="теремок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5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928801"/>
          </a:xfrm>
        </p:spPr>
        <p:txBody>
          <a:bodyPr rtlCol="0">
            <a:prstTxWarp prst="textChevron">
              <a:avLst>
                <a:gd name="adj" fmla="val 22505"/>
              </a:avLst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Теремок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62000">
              <a:srgbClr val="85C2FF"/>
            </a:gs>
            <a:gs pos="67999">
              <a:srgbClr val="FFFF00"/>
            </a:gs>
            <a:gs pos="100000">
              <a:srgbClr val="00B05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0012-012--JA-myshka-norush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642918"/>
            <a:ext cx="4931246" cy="50720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1000125" y="5500688"/>
            <a:ext cx="6500813" cy="1357312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smtClean="0">
                <a:solidFill>
                  <a:srgbClr val="7030A0"/>
                </a:solidFill>
              </a:rPr>
              <a:t>Забралась лисичка в теремок. </a:t>
            </a:r>
            <a:br>
              <a:rPr lang="ru-RU" sz="2000" smtClean="0">
                <a:solidFill>
                  <a:srgbClr val="7030A0"/>
                </a:solidFill>
              </a:rPr>
            </a:br>
            <a:r>
              <a:rPr lang="ru-RU" sz="2000" smtClean="0">
                <a:solidFill>
                  <a:srgbClr val="7030A0"/>
                </a:solidFill>
              </a:rPr>
              <a:t>Стали они вчетвером жить. </a:t>
            </a:r>
            <a:br>
              <a:rPr lang="ru-RU" sz="2000" smtClean="0">
                <a:solidFill>
                  <a:srgbClr val="7030A0"/>
                </a:solidFill>
              </a:rPr>
            </a:br>
            <a:r>
              <a:rPr lang="ru-RU" sz="2000" smtClean="0">
                <a:solidFill>
                  <a:srgbClr val="7030A0"/>
                </a:solidFill>
              </a:rPr>
              <a:t>Покажи лисичку?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62000">
              <a:srgbClr val="85C2FF"/>
            </a:gs>
            <a:gs pos="67999">
              <a:srgbClr val="FFFF00"/>
            </a:gs>
            <a:gs pos="100000">
              <a:srgbClr val="00B05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олчок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6" y="642918"/>
            <a:ext cx="4408769" cy="47863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Заголовок 3"/>
          <p:cNvSpPr txBox="1">
            <a:spLocks noGrp="1"/>
          </p:cNvSpPr>
          <p:nvPr>
            <p:ph type="title"/>
          </p:nvPr>
        </p:nvSpPr>
        <p:spPr>
          <a:xfrm>
            <a:off x="785813" y="5143500"/>
            <a:ext cx="7000875" cy="171450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7030A0"/>
                </a:solidFill>
              </a:rPr>
              <a:t>Прибежал волчок- серый бочок, постучал и спрашивает: - Кто в теремочке живёт? Кто в невысоком живёт? –Я, мышка- норушка. –Я, лягушка- квакушка. Я, зайчик- </a:t>
            </a:r>
            <a:r>
              <a:rPr lang="ru-RU" sz="2000" dirty="0" err="1" smtClean="0">
                <a:solidFill>
                  <a:srgbClr val="7030A0"/>
                </a:solidFill>
              </a:rPr>
              <a:t>побегайчик</a:t>
            </a:r>
            <a:r>
              <a:rPr lang="ru-RU" sz="2000" dirty="0" smtClean="0">
                <a:solidFill>
                  <a:srgbClr val="7030A0"/>
                </a:solidFill>
              </a:rPr>
              <a:t>. –Я, лисичка- сестричка. А ты кто? –Я волчок- серый бочок. –Иди к нам жить.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286750" y="6457950"/>
            <a:ext cx="357188" cy="400050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7650" name="Содержимое 3" descr="image_06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010400"/>
          </a:xfrm>
        </p:spPr>
      </p:pic>
      <p:pic>
        <p:nvPicPr>
          <p:cNvPr id="27651" name="Рисунок 4" descr="теремок0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71625"/>
            <a:ext cx="6350000" cy="566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3"/>
          <p:cNvSpPr txBox="1">
            <a:spLocks noGrp="1"/>
          </p:cNvSpPr>
          <p:nvPr>
            <p:ph type="title"/>
          </p:nvPr>
        </p:nvSpPr>
        <p:spPr>
          <a:xfrm>
            <a:off x="1643063" y="274638"/>
            <a:ext cx="4286250" cy="114300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smtClean="0">
                <a:solidFill>
                  <a:srgbClr val="7030A0"/>
                </a:solidFill>
              </a:rPr>
              <a:t>Стали они жить  впятером.</a:t>
            </a:r>
            <a:br>
              <a:rPr lang="ru-RU" sz="2000" smtClean="0">
                <a:solidFill>
                  <a:srgbClr val="7030A0"/>
                </a:solidFill>
              </a:rPr>
            </a:br>
            <a:r>
              <a:rPr lang="ru-RU" sz="2000" smtClean="0">
                <a:solidFill>
                  <a:srgbClr val="7030A0"/>
                </a:solidFill>
              </a:rPr>
              <a:t>Весело живут песенки поют. 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62000">
              <a:srgbClr val="85C2FF"/>
            </a:gs>
            <a:gs pos="67999">
              <a:srgbClr val="FFFF00"/>
            </a:gs>
            <a:gs pos="100000">
              <a:srgbClr val="00B05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1289597943_teremok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571480"/>
            <a:ext cx="5686209" cy="50720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Заголовок 3"/>
          <p:cNvSpPr txBox="1">
            <a:spLocks noGrp="1"/>
          </p:cNvSpPr>
          <p:nvPr>
            <p:ph type="title"/>
          </p:nvPr>
        </p:nvSpPr>
        <p:spPr>
          <a:xfrm>
            <a:off x="857250" y="4786313"/>
            <a:ext cx="6786563" cy="2071687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7030A0"/>
                </a:solidFill>
              </a:rPr>
              <a:t>Идёт мимо медведь косолапый. Увидел теремок, остановился и спрашивает: -Кто в теремочке живёт? Кто в невысоком живёт? –Я, мышка- норушка. –Я, лягушка-квакушка. –Я, лисичка- сестричка. –Я, зайчик- </a:t>
            </a:r>
            <a:r>
              <a:rPr lang="ru-RU" sz="2000" dirty="0" err="1" smtClean="0">
                <a:solidFill>
                  <a:srgbClr val="7030A0"/>
                </a:solidFill>
              </a:rPr>
              <a:t>побегайчик</a:t>
            </a:r>
            <a:r>
              <a:rPr lang="ru-RU" sz="2000" dirty="0" smtClean="0">
                <a:solidFill>
                  <a:srgbClr val="7030A0"/>
                </a:solidFill>
              </a:rPr>
              <a:t>. –Я, волчок- серый бочок. А ты кто? –А я медведь косолапый. –Иди к нам жить.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62000">
              <a:srgbClr val="85C2FF"/>
            </a:gs>
            <a:gs pos="67999">
              <a:srgbClr val="FFFF00"/>
            </a:gs>
            <a:gs pos="100000">
              <a:srgbClr val="00B05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89598044_teremok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64124" y="642918"/>
            <a:ext cx="6090336" cy="52864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Заголовок 3"/>
          <p:cNvSpPr txBox="1">
            <a:spLocks noGrp="1"/>
          </p:cNvSpPr>
          <p:nvPr>
            <p:ph type="title"/>
          </p:nvPr>
        </p:nvSpPr>
        <p:spPr>
          <a:xfrm>
            <a:off x="571500" y="5143500"/>
            <a:ext cx="7358063" cy="171450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7030A0"/>
                </a:solidFill>
              </a:rPr>
              <a:t>Медведь и полез в теремок. Лез-лез, никак не мог влезть и говорит: -Я лучше на крыше буду жить. Влез на крышу. Теремок и развалился.  Еле- еле успели зверюшки выбежать.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62000">
              <a:srgbClr val="85C2FF"/>
            </a:gs>
            <a:gs pos="67999">
              <a:srgbClr val="FFFF00"/>
            </a:gs>
            <a:gs pos="100000">
              <a:srgbClr val="00B05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6" descr="image_06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468413" y="2584450"/>
            <a:ext cx="6357982" cy="1357322"/>
          </a:xfrm>
        </p:spPr>
        <p:txBody>
          <a:bodyPr rtlCol="0">
            <a:prstTxWarp prst="textCanUp">
              <a:avLst>
                <a:gd name="adj" fmla="val 88409"/>
              </a:avLst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КОНЕЦ</a:t>
            </a:r>
            <a:endParaRPr lang="ru-RU" sz="36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0" y="6172200"/>
            <a:ext cx="642938" cy="685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338" name="Рисунок 4" descr="image_06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3" descr="теремок.pn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635375" y="3068638"/>
            <a:ext cx="3883025" cy="3338512"/>
          </a:xfrm>
        </p:spPr>
      </p:pic>
      <p:pic>
        <p:nvPicPr>
          <p:cNvPr id="7" name="Содержимое 3" descr="теремок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860800"/>
            <a:ext cx="282416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Горизонтальный свиток 7"/>
          <p:cNvSpPr/>
          <p:nvPr/>
        </p:nvSpPr>
        <p:spPr>
          <a:xfrm>
            <a:off x="1643063" y="0"/>
            <a:ext cx="4857750" cy="1462088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>
                <a:solidFill>
                  <a:srgbClr val="7030A0"/>
                </a:solidFill>
                <a:cs typeface="Arial" charset="0"/>
              </a:rPr>
              <a:t>Стоит в поле теремок. </a:t>
            </a:r>
          </a:p>
          <a:p>
            <a:pPr algn="ctr"/>
            <a:r>
              <a:rPr lang="ru-RU" sz="2000">
                <a:solidFill>
                  <a:srgbClr val="7030A0"/>
                </a:solidFill>
                <a:cs typeface="Arial" charset="0"/>
              </a:rPr>
              <a:t>Он не низок, не высок.</a:t>
            </a:r>
          </a:p>
          <a:p>
            <a:pPr algn="ctr"/>
            <a:endParaRPr lang="ru-RU" sz="2000">
              <a:solidFill>
                <a:srgbClr val="7030A0"/>
              </a:solidFill>
              <a:cs typeface="Arial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67000">
              <a:srgbClr val="85C2FF"/>
            </a:gs>
            <a:gs pos="72000">
              <a:srgbClr val="FFFF00"/>
            </a:gs>
            <a:gs pos="100000">
              <a:srgbClr val="00B05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3" descr="0003-003-Stojal-v-pole-teremo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06408" y="72143"/>
            <a:ext cx="4982125" cy="50521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6013" y="4410075"/>
            <a:ext cx="6119812" cy="2447925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smtClean="0">
                <a:solidFill>
                  <a:srgbClr val="7030A0"/>
                </a:solidFill>
              </a:rPr>
              <a:t> Мимо мышка-норушка бежала , увидала теремок и постучала. Кто-кто в теремочке живет, кто, кто в невысоком  живет? Никто ей не ответил.И стала мышка в теремке жить.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67000">
              <a:srgbClr val="85C2FF"/>
            </a:gs>
            <a:gs pos="72000">
              <a:srgbClr val="FFFF00"/>
            </a:gs>
            <a:gs pos="100000">
              <a:srgbClr val="00B05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Содержимое 9" descr="лягушка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97102" y="428604"/>
            <a:ext cx="5032352" cy="51435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5000625"/>
            <a:ext cx="7400925" cy="1857375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7030A0"/>
                </a:solidFill>
              </a:rPr>
              <a:t>Прискакала к терему лягушка- квакушка и спрашивает: - Кто в теремочке живёт? Кто в невысоком живёт?</a:t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-Я, мышка – норушка, а ты кто? – А я лягушка-квакушка.</a:t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- Иди ко мне жить!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67000">
              <a:srgbClr val="85C2FF"/>
            </a:gs>
            <a:gs pos="72000">
              <a:srgbClr val="FFFF00"/>
            </a:gs>
            <a:gs pos="100000">
              <a:srgbClr val="00B05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в двоём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6" y="419730"/>
            <a:ext cx="4500594" cy="4971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1428750" y="5286375"/>
            <a:ext cx="5357813" cy="1571625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smtClean="0">
                <a:solidFill>
                  <a:srgbClr val="7030A0"/>
                </a:solidFill>
              </a:rPr>
              <a:t>Стали они жить вдвоём.  </a:t>
            </a:r>
            <a:br>
              <a:rPr lang="ru-RU" sz="2000" smtClean="0">
                <a:solidFill>
                  <a:srgbClr val="7030A0"/>
                </a:solidFill>
              </a:rPr>
            </a:br>
            <a:r>
              <a:rPr lang="ru-RU" sz="2000" smtClean="0">
                <a:solidFill>
                  <a:srgbClr val="7030A0"/>
                </a:solidFill>
              </a:rPr>
              <a:t>Покажи мышку, как мышка пищит? 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67000">
              <a:srgbClr val="85C2FF"/>
            </a:gs>
            <a:gs pos="72000">
              <a:srgbClr val="FFFF00"/>
            </a:gs>
            <a:gs pos="100000">
              <a:srgbClr val="00B05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1289597764_teremok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81366" y="428604"/>
            <a:ext cx="4905212" cy="51435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571500" y="4857750"/>
            <a:ext cx="7572375" cy="200025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7030A0"/>
                </a:solidFill>
              </a:rPr>
              <a:t>Бежит мимо зайчик- </a:t>
            </a:r>
            <a:r>
              <a:rPr lang="ru-RU" sz="2000" dirty="0" err="1" smtClean="0">
                <a:solidFill>
                  <a:srgbClr val="7030A0"/>
                </a:solidFill>
              </a:rPr>
              <a:t>побегайчик</a:t>
            </a:r>
            <a:r>
              <a:rPr lang="ru-RU" sz="2000" dirty="0" smtClean="0">
                <a:solidFill>
                  <a:srgbClr val="7030A0"/>
                </a:solidFill>
              </a:rPr>
              <a:t>. Остановился и спрашивает: -Кто в теремочке живёт? – Я, мышка-норушка. – Я, лягушка-квакушка. А ты кто? – А я зайчик- </a:t>
            </a:r>
            <a:r>
              <a:rPr lang="ru-RU" sz="2000" dirty="0" err="1" smtClean="0">
                <a:solidFill>
                  <a:srgbClr val="7030A0"/>
                </a:solidFill>
              </a:rPr>
              <a:t>побегайчик</a:t>
            </a:r>
            <a:r>
              <a:rPr lang="ru-RU" sz="2000" dirty="0" smtClean="0">
                <a:solidFill>
                  <a:srgbClr val="7030A0"/>
                </a:solidFill>
              </a:rPr>
              <a:t>. – Иди к нам жить!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67000">
              <a:srgbClr val="85C2FF"/>
            </a:gs>
            <a:gs pos="72000">
              <a:srgbClr val="FFFF00"/>
            </a:gs>
            <a:gs pos="100000">
              <a:srgbClr val="00B05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0010-010--JA-myshka-norush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5524" y="500042"/>
            <a:ext cx="4802492" cy="51378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1071563" y="5429250"/>
            <a:ext cx="6357937" cy="142875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smtClean="0">
                <a:solidFill>
                  <a:srgbClr val="7030A0"/>
                </a:solidFill>
              </a:rPr>
              <a:t>Стали они жить втроём. Покажи лягушку,как лягушка квакает?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715375" y="6529388"/>
            <a:ext cx="428625" cy="328612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2530" name="Содержимое 3" descr="image_06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612775" y="0"/>
            <a:ext cx="10280650" cy="7750175"/>
          </a:xfrm>
        </p:spPr>
      </p:pic>
      <p:sp>
        <p:nvSpPr>
          <p:cNvPr id="6" name="Заголовок 3"/>
          <p:cNvSpPr txBox="1">
            <a:spLocks noGrp="1"/>
          </p:cNvSpPr>
          <p:nvPr>
            <p:ph type="title"/>
          </p:nvPr>
        </p:nvSpPr>
        <p:spPr>
          <a:xfrm>
            <a:off x="928688" y="0"/>
            <a:ext cx="5572125" cy="1417638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smtClean="0">
                <a:solidFill>
                  <a:srgbClr val="7030A0"/>
                </a:solidFill>
              </a:rPr>
              <a:t>Зайка очень любит морковку, найди и покажи её.</a:t>
            </a:r>
          </a:p>
        </p:txBody>
      </p:sp>
      <p:pic>
        <p:nvPicPr>
          <p:cNvPr id="10" name="Рисунок 9" descr="капуста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5894388"/>
            <a:ext cx="1006475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яблоко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688" y="5072063"/>
            <a:ext cx="7969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морковь1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5848350"/>
            <a:ext cx="18573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груша1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38" y="6070600"/>
            <a:ext cx="1031875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Картофель1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0375" y="5072063"/>
            <a:ext cx="1825625" cy="14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2" descr="морковь1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35375" y="4221163"/>
            <a:ext cx="18573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12" descr="морковь1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67625" y="4941888"/>
            <a:ext cx="18573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-0.37795 -0.22037 " pathEditMode="relative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 0.00393 L 0.13108 -0.279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0" y="-1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-0.25972 -0.17847 " pathEditMode="relative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 0.00393 L 0.13108 -0.279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0" y="-1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 0.00393 L 0.13108 -0.279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0" y="-1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62000">
              <a:srgbClr val="85C2FF"/>
            </a:gs>
            <a:gs pos="67999">
              <a:srgbClr val="FFFF00"/>
            </a:gs>
            <a:gs pos="100000">
              <a:srgbClr val="00B05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89597829_teremok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642918"/>
            <a:ext cx="5072098" cy="50720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Заголовок 3"/>
          <p:cNvSpPr txBox="1">
            <a:spLocks noGrp="1"/>
          </p:cNvSpPr>
          <p:nvPr>
            <p:ph type="title"/>
          </p:nvPr>
        </p:nvSpPr>
        <p:spPr>
          <a:xfrm>
            <a:off x="642938" y="4929188"/>
            <a:ext cx="7643812" cy="1928812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7030A0"/>
                </a:solidFill>
              </a:rPr>
              <a:t>Идёт лисичка- сестричка. Постучала в окошко и спрашивает: -Кто в теремочке живёт? – Я, мышка-норушка. –Я, лягушка-квакушка. –Я, </a:t>
            </a:r>
            <a:r>
              <a:rPr lang="ru-RU" sz="2000" dirty="0" err="1" smtClean="0">
                <a:solidFill>
                  <a:srgbClr val="7030A0"/>
                </a:solidFill>
              </a:rPr>
              <a:t>зайчик-побегайчик</a:t>
            </a:r>
            <a:r>
              <a:rPr lang="ru-RU" sz="2000" dirty="0" smtClean="0">
                <a:solidFill>
                  <a:srgbClr val="7030A0"/>
                </a:solidFill>
              </a:rPr>
              <a:t>. А ты кто? –А я лисичка-сестричка. –Иди к нам жить.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1117</TotalTime>
  <Words>269</Words>
  <Application>Microsoft Office PowerPoint</Application>
  <PresentationFormat>Экран (4:3)</PresentationFormat>
  <Paragraphs>14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Calibri</vt:lpstr>
      <vt:lpstr>Arial</vt:lpstr>
      <vt:lpstr>Тема Office</vt:lpstr>
      <vt:lpstr>Слайд 1</vt:lpstr>
      <vt:lpstr>Слайд 2</vt:lpstr>
      <vt:lpstr> Мимо мышка-норушка бежала , увидала теремок и постучала. Кто-кто в теремочке живет, кто, кто в невысоком  живет? Никто ей не ответил.И стала мышка в теремке жить.</vt:lpstr>
      <vt:lpstr>Прискакала к терему лягушка- квакушка и спрашивает: - Кто в теремочке живёт? Кто в невысоком живёт? -Я, мышка – норушка, а ты кто? – А я лягушка-квакушка. - Иди ко мне жить!</vt:lpstr>
      <vt:lpstr>Стали они жить вдвоём.   Покажи мышку, как мышка пищит? </vt:lpstr>
      <vt:lpstr>Бежит мимо зайчик- побегайчик. Остановился и спрашивает: -Кто в теремочке живёт? – Я, мышка-норушка. – Я, лягушка-квакушка. А ты кто? – А я зайчик- побегайчик. – Иди к нам жить!</vt:lpstr>
      <vt:lpstr>Стали они жить втроём. Покажи лягушку,как лягушка квакает?</vt:lpstr>
      <vt:lpstr>Зайка очень любит морковку, найди и покажи её.</vt:lpstr>
      <vt:lpstr>Идёт лисичка- сестричка. Постучала в окошко и спрашивает: -Кто в теремочке живёт? – Я, мышка-норушка. –Я, лягушка-квакушка. –Я, зайчик-побегайчик. А ты кто? –А я лисичка-сестричка. –Иди к нам жить.</vt:lpstr>
      <vt:lpstr>Забралась лисичка в теремок.  Стали они вчетвером жить.  Покажи лисичку?</vt:lpstr>
      <vt:lpstr>Прибежал волчок- серый бочок, постучал и спрашивает: - Кто в теремочке живёт? Кто в невысоком живёт? –Я, мышка- норушка. –Я, лягушка- квакушка. Я, зайчик- побегайчик. –Я, лисичка- сестричка. А ты кто? –Я волчок- серый бочок. –Иди к нам жить.</vt:lpstr>
      <vt:lpstr>Стали они жить  впятером. Весело живут песенки поют. </vt:lpstr>
      <vt:lpstr>Идёт мимо медведь косолапый. Увидел теремок, остановился и спрашивает: -Кто в теремочке живёт? Кто в невысоком живёт? –Я, мышка- норушка. –Я, лягушка-квакушка. –Я, лисичка- сестричка. –Я, зайчик- побегайчик. –Я, волчок- серый бочок. А ты кто? –А я медведь косолапый. –Иди к нам жить.</vt:lpstr>
      <vt:lpstr>Медведь и полез в теремок. Лез-лез, никак не мог влезть и говорит: -Я лучше на крыше буду жить. Влез на крышу. Теремок и развалился.  Еле- еле успели зверюшки выбежать.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лена</cp:lastModifiedBy>
  <cp:revision>144</cp:revision>
  <dcterms:modified xsi:type="dcterms:W3CDTF">2013-10-09T10:41:44Z</dcterms:modified>
</cp:coreProperties>
</file>