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1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A59B0-7ABA-4871-8D12-EB1CFA1FB8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6D1F7-1D45-4423-BE0B-9AE64ECE16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E02ED-BD32-4657-97E5-F05560E975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D1043-65A1-453B-9D41-19C3C802F8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C50E8-2646-4819-AC69-DD33E2CAC6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5CCCE-E8DE-4D1A-9DB5-1C74A18692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D952A-8416-450E-862B-8A8687D325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4F1AB-A235-4363-834D-A50709C9F3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23044-8DD5-4175-8883-41D75D85A6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785F-B7E3-4412-AB40-5C1B9B8C3C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481BC-86C7-4FD8-BC86-E90E8C3171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27B43F-AB74-44A6-9536-E5926ABDD38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299695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Старшая</a:t>
            </a:r>
            <a:r>
              <a:rPr lang="ru-RU" b="1" dirty="0" smtClean="0">
                <a:solidFill>
                  <a:srgbClr val="FF7171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разновозрастная группа «Звездочки»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510540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МБДОУ «Детский сад «Солнышко»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Октябрь 2014 г.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7746" y="692696"/>
            <a:ext cx="58103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200" dirty="0" smtClean="0">
                <a:ln w="2921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ВОЛШЕБНИЦА </a:t>
            </a:r>
          </a:p>
          <a:p>
            <a:pPr algn="ctr"/>
            <a:r>
              <a:rPr lang="ru-RU" sz="5400" b="1" spc="200" dirty="0" smtClean="0">
                <a:ln w="2921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ОСЕНЬ</a:t>
            </a:r>
            <a:endParaRPr lang="ru-RU" sz="5400" b="1" spc="200" dirty="0">
              <a:ln w="29210">
                <a:solidFill>
                  <a:srgbClr val="C00000"/>
                </a:solidFill>
              </a:ln>
              <a:solidFill>
                <a:srgbClr val="FF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«Осенний пейзаж»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err="1" smtClean="0">
                <a:solidFill>
                  <a:srgbClr val="C00000"/>
                </a:solidFill>
              </a:rPr>
              <a:t>Самошина</a:t>
            </a:r>
            <a:r>
              <a:rPr lang="ru-RU" sz="3200" b="1" dirty="0" smtClean="0">
                <a:solidFill>
                  <a:srgbClr val="C00000"/>
                </a:solidFill>
              </a:rPr>
              <a:t> Вика, 6 лет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Рисунок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356992"/>
            <a:ext cx="4303776" cy="3230880"/>
          </a:xfrm>
          <a:prstGeom prst="rect">
            <a:avLst/>
          </a:prstGeom>
        </p:spPr>
      </p:pic>
      <p:pic>
        <p:nvPicPr>
          <p:cNvPr id="3" name="Рисунок 2" descr="Рисунок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24744"/>
            <a:ext cx="4297680" cy="32308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2154" y="1196752"/>
            <a:ext cx="3377431" cy="2520280"/>
          </a:xfrm>
          <a:prstGeom prst="rect">
            <a:avLst/>
          </a:prstGeom>
        </p:spPr>
      </p:pic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124744"/>
            <a:ext cx="3377636" cy="2520280"/>
          </a:xfrm>
          <a:prstGeom prst="rect">
            <a:avLst/>
          </a:prstGeom>
        </p:spPr>
      </p:pic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005064"/>
            <a:ext cx="3411498" cy="2478102"/>
          </a:xfrm>
          <a:prstGeom prst="rect">
            <a:avLst/>
          </a:prstGeom>
        </p:spPr>
      </p:pic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933056"/>
            <a:ext cx="3438144" cy="248107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03648" y="0"/>
            <a:ext cx="7740352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Пригласительные (восковые мелки)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764704"/>
            <a:ext cx="2237232" cy="2889504"/>
          </a:xfrm>
          <a:prstGeom prst="rect">
            <a:avLst/>
          </a:prstGeom>
        </p:spPr>
      </p:pic>
      <p:pic>
        <p:nvPicPr>
          <p:cNvPr id="4" name="Рисунок 3" descr="Рисунок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908720"/>
            <a:ext cx="2225040" cy="2840736"/>
          </a:xfrm>
          <a:prstGeom prst="rect">
            <a:avLst/>
          </a:prstGeom>
        </p:spPr>
      </p:pic>
      <p:pic>
        <p:nvPicPr>
          <p:cNvPr id="5" name="Рисунок 4" descr="Рисунок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861048"/>
            <a:ext cx="2170176" cy="2580896"/>
          </a:xfrm>
          <a:prstGeom prst="rect">
            <a:avLst/>
          </a:prstGeom>
        </p:spPr>
      </p:pic>
      <p:pic>
        <p:nvPicPr>
          <p:cNvPr id="6" name="Рисунок 5" descr="Рисунок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3645024"/>
            <a:ext cx="2260666" cy="25953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00192" y="404664"/>
            <a:ext cx="1763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Рябов Сергей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260648"/>
            <a:ext cx="240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Жумагалиева</a:t>
            </a:r>
            <a:r>
              <a:rPr lang="ru-RU" b="1" dirty="0" smtClean="0"/>
              <a:t> Даша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6237312"/>
            <a:ext cx="2041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Галайда</a:t>
            </a:r>
            <a:r>
              <a:rPr lang="ru-RU" b="1" dirty="0" smtClean="0"/>
              <a:t> Владик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3933056"/>
            <a:ext cx="2008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Ильченко  Дима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0462" y="2276872"/>
            <a:ext cx="8003538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717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внимание!</a:t>
            </a:r>
            <a:endParaRPr lang="ru-RU" sz="5400" b="1" cap="none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717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5085184"/>
            <a:ext cx="49789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Автор презентации: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Воспитатель </a:t>
            </a:r>
            <a:r>
              <a:rPr lang="ru-RU" sz="2800" b="1" dirty="0" smtClean="0">
                <a:solidFill>
                  <a:srgbClr val="C00000"/>
                </a:solidFill>
              </a:rPr>
              <a:t>Сергеева Т.Д.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«К нам осень пришла, 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r>
              <a:rPr lang="ru-RU" sz="3200" b="1" dirty="0" smtClean="0">
                <a:solidFill>
                  <a:schemeClr val="accent6"/>
                </a:solidFill>
              </a:rPr>
              <a:t>дожди принесла»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9792" y="4221088"/>
            <a:ext cx="2170584" cy="19770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556792"/>
            <a:ext cx="3968860" cy="297942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573016"/>
            <a:ext cx="3630732" cy="272568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C00000"/>
                  </a:solidFill>
                </a:ln>
              </a:rPr>
              <a:t>Объемная аппликация</a:t>
            </a:r>
            <a:br>
              <a:rPr lang="ru-RU" dirty="0" smtClean="0">
                <a:ln>
                  <a:solidFill>
                    <a:srgbClr val="C00000"/>
                  </a:solidFill>
                </a:ln>
              </a:rPr>
            </a:br>
            <a:r>
              <a:rPr lang="ru-RU" dirty="0" smtClean="0">
                <a:ln>
                  <a:solidFill>
                    <a:srgbClr val="C00000"/>
                  </a:solidFill>
                </a:ln>
              </a:rPr>
              <a:t>«Дубовая роща»</a:t>
            </a:r>
            <a:endParaRPr lang="ru-RU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916832"/>
            <a:ext cx="5647200" cy="4239119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C00000"/>
                  </a:solidFill>
                </a:ln>
              </a:rPr>
              <a:t>Рисуем </a:t>
            </a:r>
            <a:br>
              <a:rPr lang="ru-RU" dirty="0" smtClean="0">
                <a:ln>
                  <a:solidFill>
                    <a:srgbClr val="C00000"/>
                  </a:solidFill>
                </a:ln>
              </a:rPr>
            </a:br>
            <a:r>
              <a:rPr lang="ru-RU" dirty="0" smtClean="0">
                <a:ln>
                  <a:solidFill>
                    <a:srgbClr val="C00000"/>
                  </a:solidFill>
                </a:ln>
              </a:rPr>
              <a:t>цветной солью.</a:t>
            </a:r>
            <a:endParaRPr lang="ru-RU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3" name="Рисунок 2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700808"/>
            <a:ext cx="6249168" cy="468687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764704"/>
            <a:ext cx="3341241" cy="2510032"/>
          </a:xfrm>
          <a:prstGeom prst="rect">
            <a:avLst/>
          </a:prstGeom>
        </p:spPr>
      </p:pic>
      <p:pic>
        <p:nvPicPr>
          <p:cNvPr id="4" name="Рисунок 3" descr="Рисунок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764704"/>
            <a:ext cx="3305821" cy="2480696"/>
          </a:xfrm>
          <a:prstGeom prst="rect">
            <a:avLst/>
          </a:prstGeom>
        </p:spPr>
      </p:pic>
      <p:pic>
        <p:nvPicPr>
          <p:cNvPr id="5" name="Рисунок 4" descr="Рисунок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789040"/>
            <a:ext cx="3152400" cy="2369661"/>
          </a:xfrm>
          <a:prstGeom prst="rect">
            <a:avLst/>
          </a:prstGeom>
        </p:spPr>
      </p:pic>
      <p:pic>
        <p:nvPicPr>
          <p:cNvPr id="6" name="Рисунок 5" descr="Рисунок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3789040"/>
            <a:ext cx="3185988" cy="23709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07704" y="3212976"/>
            <a:ext cx="3053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Журавлев Никита, 5 лет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3284984"/>
            <a:ext cx="215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Ткачев Егор, 5 лет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6237312"/>
            <a:ext cx="2295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Федер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 Саша,  5 лет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6237312"/>
            <a:ext cx="2491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Самчук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 Вадим,  5 лет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671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«Лесной урожай»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550706"/>
            <a:ext cx="6637024" cy="483754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923112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«Богатый урожай»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Рябов Сергей, 6 лет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«Осенний дуб»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Жумагалиева</a:t>
            </a:r>
            <a:r>
              <a:rPr lang="ru-RU" sz="3200" b="1" dirty="0" smtClean="0">
                <a:solidFill>
                  <a:srgbClr val="C00000"/>
                </a:solidFill>
              </a:rPr>
              <a:t> Даша 6 лет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Рисунок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9204" y="1844824"/>
            <a:ext cx="6561643" cy="47484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«Дубовые листья»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Носова Вика, 6 лет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Рисунок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6725" y="1484784"/>
            <a:ext cx="6706507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«Подосиновик»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err="1" smtClean="0">
                <a:solidFill>
                  <a:srgbClr val="C00000"/>
                </a:solidFill>
              </a:rPr>
              <a:t>Галайда</a:t>
            </a:r>
            <a:r>
              <a:rPr lang="ru-RU" sz="3200" b="1" dirty="0" smtClean="0">
                <a:solidFill>
                  <a:srgbClr val="C00000"/>
                </a:solidFill>
              </a:rPr>
              <a:t> Владик, 6 лет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628800"/>
            <a:ext cx="3492180" cy="46607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исть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листья</Template>
  <TotalTime>43</TotalTime>
  <Words>95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листья</vt:lpstr>
      <vt:lpstr>Старшая разновозрастная группа «Звездочки»  </vt:lpstr>
      <vt:lpstr>«К нам осень пришла,  дожди принесла»</vt:lpstr>
      <vt:lpstr>Объемная аппликация «Дубовая роща»</vt:lpstr>
      <vt:lpstr>Рисуем  цветной солью.</vt:lpstr>
      <vt:lpstr>«Лесной урожай»</vt:lpstr>
      <vt:lpstr>«Богатый урожай»  Рябов Сергей, 6 лет</vt:lpstr>
      <vt:lpstr>«Осенний дуб»  Жумагалиева Даша 6 лет</vt:lpstr>
      <vt:lpstr>«Дубовые листья» Носова Вика, 6 лет</vt:lpstr>
      <vt:lpstr>«Подосиновик» Галайда Владик, 6 лет</vt:lpstr>
      <vt:lpstr>«Осенний пейзаж»  Самошина Вика, 6 лет</vt:lpstr>
      <vt:lpstr>Пригласительные (восковые мелки)</vt:lpstr>
      <vt:lpstr>Слайд 12</vt:lpstr>
      <vt:lpstr>Слайд 13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2009</dc:creator>
  <cp:lastModifiedBy>XP GAME 2009</cp:lastModifiedBy>
  <cp:revision>8</cp:revision>
  <dcterms:created xsi:type="dcterms:W3CDTF">2016-01-23T11:57:45Z</dcterms:created>
  <dcterms:modified xsi:type="dcterms:W3CDTF">2016-01-23T15:32:20Z</dcterms:modified>
</cp:coreProperties>
</file>