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1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3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5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5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4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2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8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4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3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7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4F99-73D4-4BF8-8CB0-64204AE8431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697A-51D1-4796-998C-BAA908310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17306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для детей старшего возраста «23 февраля- День Защитника Отечества»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949280"/>
            <a:ext cx="5184576" cy="792088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ГБДОУ д/с №97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Воспитатель: </a:t>
            </a:r>
            <a:r>
              <a:rPr lang="ru-RU" sz="2400" dirty="0" err="1" smtClean="0"/>
              <a:t>Пищаева</a:t>
            </a:r>
            <a:r>
              <a:rPr lang="ru-RU" sz="2400" dirty="0" smtClean="0"/>
              <a:t> </a:t>
            </a:r>
            <a:r>
              <a:rPr lang="ru-RU" sz="2400" smtClean="0"/>
              <a:t>Оксана Анатольевна.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247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-315416"/>
            <a:ext cx="9144000" cy="7173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Раз, два, три, четыре, пять -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Будем папу поздравлять,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День Защитника настал!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Пожеланий - просто шквал: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РАЗ- болезней век не знать,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Чтоб здоровьем щеголять.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ДВА - работы без тревог,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А на ТРИ - зарплаты в срок.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На ЧЕТЫРЕ - светлых дней,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Добрых, преданных друзей;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Никогда их не терять...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Уваженьем процветать!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А на ПЯТЬ - любви большой,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 Днём Защитника, герой!!!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3483"/>
            <a:ext cx="4038600" cy="3319397"/>
          </a:xfrm>
        </p:spPr>
      </p:pic>
    </p:spTree>
    <p:extLst>
      <p:ext uri="{BB962C8B-B14F-4D97-AF65-F5344CB8AC3E}">
        <p14:creationId xmlns:p14="http://schemas.microsoft.com/office/powerpoint/2010/main" val="17861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дедом!!!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4999"/>
            <a:ext cx="4038600" cy="45163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Деда очень уважаю –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Я рубанком с ним строгаю.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Мы с ножовкой, молотком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Строим с ним скворечник – дом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Для синичек и скворцов,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Дачных маленьких жильцов.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Мы покрасили скамейку,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Починили душ и лейку,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Ставни к окнам смастерили,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Полку новую прибили.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На сарае от воров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Укрепили мы засов,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Грядки бабушке вскопали.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Мы нисколько не устали.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Дед сказал мне: «Ну, дела!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Внучка в дедушку пошла!» 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088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3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770984" cy="1143000"/>
          </a:xfrm>
        </p:spPr>
        <p:txBody>
          <a:bodyPr/>
          <a:lstStyle/>
          <a:p>
            <a:r>
              <a:rPr lang="ru-RU" dirty="0" err="1" smtClean="0"/>
              <a:t>Аты</a:t>
            </a:r>
            <a:r>
              <a:rPr lang="ru-RU" dirty="0" smtClean="0"/>
              <a:t>-баты…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544616"/>
          </a:xfrm>
        </p:spPr>
        <p:txBody>
          <a:bodyPr>
            <a:normAutofit/>
          </a:bodyPr>
          <a:lstStyle/>
          <a:p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ahoma"/>
              </a:rPr>
              <a:t>Аты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-баты,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ahoma"/>
              </a:rPr>
              <a:t>аты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-баты,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мы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ahoma"/>
              </a:rPr>
              <a:t>шагаем,как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 солдаты :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брат в фуражке, я - с ремнем,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с желтой звездочкой на нем.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Я тяну, тяну носок,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брат идет наискосок...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Я считаю :"Раз, два, пять..."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Брат не хочет отставать.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Вот к дивану он шагнул,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вот он держится за стул...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Что-то сбился он с дороги,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расползлись у брата ноги.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Он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ahoma"/>
              </a:rPr>
              <a:t>ревет,а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 я смеюсь -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я ходить ведь не боюсь.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Я велю ему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ahoma"/>
              </a:rPr>
              <a:t>поднятся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 -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он обязан подчиняться.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Встал, пошел - опять упал,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носом по полу попал...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Очень скользкий пол в квартире !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/>
              </a:rPr>
              <a:t>Брату – год, а мне - четыре… 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92" y="1600200"/>
            <a:ext cx="3132815" cy="4525963"/>
          </a:xfrm>
        </p:spPr>
      </p:pic>
    </p:spTree>
    <p:extLst>
      <p:ext uri="{BB962C8B-B14F-4D97-AF65-F5344CB8AC3E}">
        <p14:creationId xmlns:p14="http://schemas.microsoft.com/office/powerpoint/2010/main" val="31083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Папе!!!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2712"/>
            <a:ext cx="4038600" cy="19209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У меня уехал папа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далеко.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Мне без папы, если честно,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нелегко.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Папа, если хочет,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может песню спеть,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Если холодно,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теплом своим согреть.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Папа может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сказку прочитать,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Мне без папы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трудно засыпать.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Поднимусь, и тихо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встану у дверей,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Милый папа,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возвращайся поскорей.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870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Офицерам!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760640"/>
          </a:xfrm>
        </p:spPr>
        <p:txBody>
          <a:bodyPr>
            <a:noAutofit/>
          </a:bodyPr>
          <a:lstStyle/>
          <a:p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У каждого своя дорога в этой жизни,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Но долг пред Родиной один!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И Офицеры, Офицеры свято,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Честь Офицерскую несут!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Да Русь без Чести, ведь прожить не с может!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Россия матушка жива, Россия,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Она жива и будет Жить!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А доблесть Русских не угаснет,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Ведь каждый Бравый офицер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Готов он Родине служить!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Отдать ей всё и до конца,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Присягу он свою исполнит,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Пусть согревают их сердца,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Пусть будет им всегда светить.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Та путеводная Звезда!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Россия Матушка Да,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Будет Жить!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И помнить будет Родина сынов,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Своих сынов и Офицеров!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Что Честью так умеют дорожить!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Что жизни и здоровья не жалеют!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Россия Матушка, Да ,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0" i="0" dirty="0" smtClean="0">
                <a:solidFill>
                  <a:srgbClr val="000000"/>
                </a:solidFill>
                <a:effectLst/>
                <a:latin typeface="Tahoma"/>
              </a:rPr>
              <a:t>Будет Жить!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4618856" cy="3875458"/>
          </a:xfrm>
        </p:spPr>
      </p:pic>
    </p:spTree>
    <p:extLst>
      <p:ext uri="{BB962C8B-B14F-4D97-AF65-F5344CB8AC3E}">
        <p14:creationId xmlns:p14="http://schemas.microsoft.com/office/powerpoint/2010/main" val="25631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6" y="0"/>
            <a:ext cx="91513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632848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23 февраля – День Защитника Отечества!!!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6984776" cy="4968552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Защитники Отчизны все века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Святую Русь от недруга хранили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И если враг напал издалека,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То его гнали, били и громили.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Жизнь не жалея, Родину свою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Они для жизни нашей сохранили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И всех врагов, в неравном пусть бою,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Они всегда, везде, нещадно били.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Чтоб Русь была великой и сейчас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На страже рубежей её стоите,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Пусть враг России помнит каждый час,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Что от него Россию оградите.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Коль живы вы, то будет Русь жива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И будут жить в России ваши дети,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Любовь к России, это не слова,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Мы той любовью все за Русь в ответе.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Я славлю вас, Отечества сыны,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Вы своей жизнью славу заслужили,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Отдали жизнь, чтоб не было войны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И, чтоб сыны и внуки ваши жили.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Защитников Отечества своих,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За Родину погибших, будем славить,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Мы не забудем этот подвиг их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  <a:latin typeface="Tahoma"/>
              </a:rPr>
              <a:t>И не дадим Русь убивать и грабить.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19" y="4077072"/>
            <a:ext cx="2726545" cy="20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3224337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ЗАЩИТНИК ОТЕЧЕСТВА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960440" cy="29428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3312368" cy="42813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Защитник Отечества – гордое званье,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нем слышится отзвук далеких веков.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Когда с верой в Бога под вражьи проклятья.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Герои отчизны громили врагов.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От вражеских полчищ собой закрывали.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жизнь отдавали за Родину- мать.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Русь православную нашу спасали.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 бой поднимая великую рать.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Столетья проходят, но связь поколений.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Хранится любовью к Отчизне в веках.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ратные подвиги всех поколений.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Всегда будут жить в благодарных сердцах.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 февраля!!!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Праздник всех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ahoma"/>
              </a:rPr>
              <a:t>солдатов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 наших –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Вот что значит этот день!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День защитников отважных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Да и просто всех парней!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Ведь любой из них мечтает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Защитить детей, семью,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Покорить хоть что-то в мире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И найти свою судьбу!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Мы славим тех, кто не плакал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Мы славим тех, кто не плакал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От боли своей,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Но слез не скрывал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На могилах друзей,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Тех, кто мужчиной был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Не на словах,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Труса не праздновал,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Сидя в кустах,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Тех лучших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Сынов человечества,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Тех, кто на страже Отечества!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7" y="2548731"/>
            <a:ext cx="1800225" cy="2628900"/>
          </a:xfrm>
        </p:spPr>
      </p:pic>
    </p:spTree>
    <p:extLst>
      <p:ext uri="{BB962C8B-B14F-4D97-AF65-F5344CB8AC3E}">
        <p14:creationId xmlns:p14="http://schemas.microsoft.com/office/powerpoint/2010/main" val="26788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-125152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-540568" y="188640"/>
            <a:ext cx="72008" cy="43204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3705200" cy="35961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548680"/>
            <a:ext cx="3321695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Праздник всех отцов!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1556792"/>
            <a:ext cx="3394720" cy="4569371"/>
          </a:xfrm>
        </p:spPr>
        <p:txBody>
          <a:bodyPr>
            <a:normAutofit fontScale="550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Сегодня с самого утра,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Торжественно и тихо,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Оделась младшая сестра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И прошмыгнула лихо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На кухню к маме поскорей,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Там что-то зашумело -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Мы с папой тоже побыстрей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Умылись — и за дело: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Я форму школьную одел,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В костюм оделся папа.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Все как всегда, но все же нет -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Отец медаль достал из шкафа.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На кухне нас пирог заждался,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И вот тогда я догадался!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Сегодня — праздник всех отцов,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Всех сыновей, всех, кто готов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Свой дом и маму защитить,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Всех нас от бед отгородить.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Я не завидую отцу —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Ведь я, как он, и я спасу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Отчизну, если будет надо,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Ну а пока бы мармелада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От пирога отковырнуть…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И снова в школу, снова в путь,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Где мне подскажут, может быть,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Как папу с мамой защитить!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249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Выходной у папы!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014"/>
            <a:ext cx="4038600" cy="303033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Когда у папы выходной,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Корабль строим с парусами,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Плывем на нем за чудесами,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Я - капитан, а он - герой.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/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Он за меня готов сразиться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 драконом огненным, большим,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И если надо будет биться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 морским чудовищем самим.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/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Я так ценю его заботу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Я с папой будто в ярком сне,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Жаль, в понедельник на работу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Пора ему, и в садик - мне.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47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Будущий мужчина!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У меня пока игрушки: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Танки, пистолеты, пушки,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Оловянные солдаты,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Бронепоезд, автоматы.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А когда настанет срок,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Чтоб служить спокойно мог,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Я с ребятами в игре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Тренируюсь во дворе.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Мы играем там в "Зарницу" -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Прочертили мне границу,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На посту я! Стерегу!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Раз доверили - смогу!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А родители в окне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Смотрят вслед с тревогой мне.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Не волнуйтесь вы за сына,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Я же - будущий мужчина!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/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47862"/>
            <a:ext cx="4432548" cy="3519115"/>
          </a:xfrm>
        </p:spPr>
      </p:pic>
    </p:spTree>
    <p:extLst>
      <p:ext uri="{BB962C8B-B14F-4D97-AF65-F5344CB8AC3E}">
        <p14:creationId xmlns:p14="http://schemas.microsoft.com/office/powerpoint/2010/main" val="19374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4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Сказки слушать я люблю)))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628800"/>
            <a:ext cx="2568078" cy="366313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Сказки слушать я люблю,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Маму вечером молю: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- Почитай мне эти сказки,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Я потом закрою глазки,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Будет сниться мне во сне,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Будто на лихом коне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Я скачу на бой с Кощеем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Или с трёхголовым Змеем.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Побеждаю в сказке зло,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Людям делаю добро.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Все ребята это знают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– Сказки в жизни помогают: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Быть нам честными всегда,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Не бояться никогда,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Слабым помогать в пути,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  <a:t>К людям с добротой идти. 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Tahoma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247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Самый лучший)))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b="0" i="0" dirty="0" smtClean="0">
                <a:effectLst/>
                <a:latin typeface="Tahoma"/>
              </a:rPr>
              <a:t>Может он в футбол играть,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Может книжку мне читать,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Может суп мне разогреть,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Может мультик посмотреть,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Может поиграть он в шашки,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Может даже вымыть чашки,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Может рисовать машинки,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Может собирать картинки,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Может прокатить меня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Вместо быстрого коня.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Может рыбу он ловить,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Кран на кухне починить.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Для меня всегда герой </a:t>
            </a:r>
            <a:br>
              <a:rPr lang="ru-RU" sz="1800" b="0" i="0" dirty="0" smtClean="0">
                <a:effectLst/>
                <a:latin typeface="Tahoma"/>
              </a:rPr>
            </a:br>
            <a:r>
              <a:rPr lang="ru-RU" sz="1800" b="0" i="0" dirty="0" smtClean="0">
                <a:effectLst/>
                <a:latin typeface="Tahoma"/>
              </a:rPr>
              <a:t>Самый лучший ПАПА мой! </a:t>
            </a:r>
            <a:br>
              <a:rPr lang="ru-RU" sz="1800" b="0" i="0" dirty="0" smtClean="0">
                <a:effectLst/>
                <a:latin typeface="Tahoma"/>
              </a:rPr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30" y="1600200"/>
            <a:ext cx="3245740" cy="4525963"/>
          </a:xfrm>
        </p:spPr>
      </p:pic>
    </p:spTree>
    <p:extLst>
      <p:ext uri="{BB962C8B-B14F-4D97-AF65-F5344CB8AC3E}">
        <p14:creationId xmlns:p14="http://schemas.microsoft.com/office/powerpoint/2010/main" val="23600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208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для детей старшего возраста «23 февраля- День Защитника Отечества»</vt:lpstr>
      <vt:lpstr>23 февраля – День Защитника Отечества!!!</vt:lpstr>
      <vt:lpstr>ЗАЩИТНИК ОТЕЧЕСТВА</vt:lpstr>
      <vt:lpstr>23 февраля!!!</vt:lpstr>
      <vt:lpstr>Презентация PowerPoint</vt:lpstr>
      <vt:lpstr>Выходной у папы!</vt:lpstr>
      <vt:lpstr>Будущий мужчина!</vt:lpstr>
      <vt:lpstr>Сказки слушать я люблю)))</vt:lpstr>
      <vt:lpstr>Самый лучший)))</vt:lpstr>
      <vt:lpstr>Презентация PowerPoint</vt:lpstr>
      <vt:lpstr>С дедом!!!</vt:lpstr>
      <vt:lpstr>Аты-баты…</vt:lpstr>
      <vt:lpstr>Папе!!!</vt:lpstr>
      <vt:lpstr>Офицерам!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–День защитника Отечества!!!</dc:title>
  <dc:creator>Windows User</dc:creator>
  <cp:lastModifiedBy>Windows User</cp:lastModifiedBy>
  <cp:revision>12</cp:revision>
  <dcterms:created xsi:type="dcterms:W3CDTF">2015-02-03T18:42:35Z</dcterms:created>
  <dcterms:modified xsi:type="dcterms:W3CDTF">2015-02-05T17:38:24Z</dcterms:modified>
</cp:coreProperties>
</file>