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13AC-4E4F-4EEA-8360-6196D71099D4}" type="datetimeFigureOut">
              <a:rPr lang="ru-RU" smtClean="0"/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6875-3468-4777-93FE-FE0E6C2D7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13AC-4E4F-4EEA-8360-6196D71099D4}" type="datetimeFigureOut">
              <a:rPr lang="ru-RU" smtClean="0"/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6875-3468-4777-93FE-FE0E6C2D7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13AC-4E4F-4EEA-8360-6196D71099D4}" type="datetimeFigureOut">
              <a:rPr lang="ru-RU" smtClean="0"/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6875-3468-4777-93FE-FE0E6C2D7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13AC-4E4F-4EEA-8360-6196D71099D4}" type="datetimeFigureOut">
              <a:rPr lang="ru-RU" smtClean="0"/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6875-3468-4777-93FE-FE0E6C2D7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13AC-4E4F-4EEA-8360-6196D71099D4}" type="datetimeFigureOut">
              <a:rPr lang="ru-RU" smtClean="0"/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6875-3468-4777-93FE-FE0E6C2D7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13AC-4E4F-4EEA-8360-6196D71099D4}" type="datetimeFigureOut">
              <a:rPr lang="ru-RU" smtClean="0"/>
              <a:t>30.11.2010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6875-3468-4777-93FE-FE0E6C2D7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13AC-4E4F-4EEA-8360-6196D71099D4}" type="datetimeFigureOut">
              <a:rPr lang="ru-RU" smtClean="0"/>
              <a:t>30.11.2010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6875-3468-4777-93FE-FE0E6C2D7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13AC-4E4F-4EEA-8360-6196D71099D4}" type="datetimeFigureOut">
              <a:rPr lang="ru-RU" smtClean="0"/>
              <a:t>30.11.2010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6875-3468-4777-93FE-FE0E6C2D7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13AC-4E4F-4EEA-8360-6196D71099D4}" type="datetimeFigureOut">
              <a:rPr lang="ru-RU" smtClean="0"/>
              <a:t>30.11.2010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6875-3468-4777-93FE-FE0E6C2D7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13AC-4E4F-4EEA-8360-6196D71099D4}" type="datetimeFigureOut">
              <a:rPr lang="ru-RU" smtClean="0"/>
              <a:t>30.11.2010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6875-3468-4777-93FE-FE0E6C2D7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13AC-4E4F-4EEA-8360-6196D71099D4}" type="datetimeFigureOut">
              <a:rPr lang="ru-RU" smtClean="0"/>
              <a:t>30.11.2010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6875-3468-4777-93FE-FE0E6C2D7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213AC-4E4F-4EEA-8360-6196D71099D4}" type="datetimeFigureOut">
              <a:rPr lang="ru-RU" smtClean="0"/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86875-3468-4777-93FE-FE0E6C2D75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88640"/>
            <a:ext cx="660469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УПРАЖНЕНИЕ</a:t>
            </a:r>
            <a:b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ЧТЕНИИ И ПИСЬМЕ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0de0cbad73a36aeb67a2ecb38a2182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2204864"/>
            <a:ext cx="4762500" cy="445846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908720"/>
            <a:ext cx="603081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А   О   У    И    Ы</a:t>
            </a:r>
          </a:p>
          <a:p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С   Ш   К    Г    Р</a:t>
            </a:r>
          </a:p>
          <a:p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Т    М   Н   Л   П</a:t>
            </a:r>
          </a:p>
          <a:p>
            <a:endParaRPr lang="ru-RU" sz="7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8914" y="0"/>
            <a:ext cx="8745086" cy="8217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«Как  Алик  напугал</a:t>
            </a:r>
          </a:p>
          <a:p>
            <a:r>
              <a:rPr lang="ru-RU" sz="4800" dirty="0" smtClean="0"/>
              <a:t> маму и папу.»</a:t>
            </a:r>
            <a:endParaRPr lang="ru-RU" sz="4800" dirty="0"/>
          </a:p>
          <a:p>
            <a:r>
              <a:rPr lang="ru-RU" sz="4800" dirty="0" smtClean="0"/>
              <a:t>Папа купил сыну Алику книгу-</a:t>
            </a:r>
          </a:p>
          <a:p>
            <a:r>
              <a:rPr lang="ru-RU" sz="4800" dirty="0" smtClean="0"/>
              <a:t>раскраску. Там рисунки: мамон-</a:t>
            </a:r>
          </a:p>
          <a:p>
            <a:r>
              <a:rPr lang="ru-RU" sz="4800" dirty="0"/>
              <a:t>т</a:t>
            </a:r>
            <a:r>
              <a:rPr lang="ru-RU" sz="4800" dirty="0" smtClean="0"/>
              <a:t>ы и слоны, аллигаторы и </a:t>
            </a:r>
            <a:r>
              <a:rPr lang="ru-RU" sz="4800" dirty="0" err="1" smtClean="0"/>
              <a:t>гиппо</a:t>
            </a:r>
            <a:r>
              <a:rPr lang="ru-RU" sz="4800" dirty="0" smtClean="0"/>
              <a:t>-</a:t>
            </a:r>
          </a:p>
          <a:p>
            <a:r>
              <a:rPr lang="ru-RU" sz="4800" dirty="0" err="1"/>
              <a:t>п</a:t>
            </a:r>
            <a:r>
              <a:rPr lang="ru-RU" sz="4800" dirty="0" err="1" smtClean="0"/>
              <a:t>отамы</a:t>
            </a:r>
            <a:r>
              <a:rPr lang="ru-RU" sz="4800" dirty="0" smtClean="0"/>
              <a:t>, носороги и мартышки.</a:t>
            </a:r>
          </a:p>
          <a:p>
            <a:r>
              <a:rPr lang="ru-RU" sz="4800" dirty="0"/>
              <a:t> </a:t>
            </a:r>
            <a:r>
              <a:rPr lang="ru-RU" sz="4800" dirty="0" smtClean="0"/>
              <a:t>   А мама Алику купила краски и</a:t>
            </a:r>
          </a:p>
          <a:p>
            <a:r>
              <a:rPr lang="ru-RU" sz="4800" dirty="0"/>
              <a:t>к</a:t>
            </a:r>
            <a:r>
              <a:rPr lang="ru-RU" sz="4800" dirty="0" smtClean="0"/>
              <a:t>исти. Он раскрасил рисунки </a:t>
            </a:r>
          </a:p>
          <a:p>
            <a:r>
              <a:rPr lang="ru-RU" sz="4800" dirty="0"/>
              <a:t>к</a:t>
            </a:r>
            <a:r>
              <a:rPr lang="ru-RU" sz="4800" dirty="0" smtClean="0"/>
              <a:t>расками. Мамонт стал синим, а</a:t>
            </a:r>
          </a:p>
          <a:p>
            <a:endParaRPr lang="ru-RU" sz="4800" dirty="0" smtClean="0"/>
          </a:p>
          <a:p>
            <a:endParaRPr lang="ru-RU" sz="4800" dirty="0" smtClean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908720"/>
            <a:ext cx="80483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/>
              <a:t>н</a:t>
            </a:r>
            <a:r>
              <a:rPr lang="ru-RU" sz="4400" dirty="0" smtClean="0"/>
              <a:t>осорог красным. Ну и ну!</a:t>
            </a:r>
          </a:p>
          <a:p>
            <a:r>
              <a:rPr lang="ru-RU" sz="4400" dirty="0"/>
              <a:t> </a:t>
            </a:r>
            <a:r>
              <a:rPr lang="ru-RU" sz="4400" dirty="0" smtClean="0"/>
              <a:t>  Рисунки напугали маму и папу.</a:t>
            </a:r>
            <a:endParaRPr lang="ru-RU" sz="4400" dirty="0"/>
          </a:p>
        </p:txBody>
      </p:sp>
      <p:pic>
        <p:nvPicPr>
          <p:cNvPr id="3" name="Рисунок 2" descr="71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2276872"/>
            <a:ext cx="4762500" cy="393305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05" y="476672"/>
            <a:ext cx="9065495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«Шишки-малышки.»</a:t>
            </a:r>
          </a:p>
          <a:p>
            <a:pPr algn="just"/>
            <a:r>
              <a:rPr lang="ru-RU" sz="4800" dirty="0"/>
              <a:t> </a:t>
            </a:r>
            <a:r>
              <a:rPr lang="ru-RU" sz="4800" dirty="0" smtClean="0"/>
              <a:t>  </a:t>
            </a:r>
          </a:p>
          <a:p>
            <a:pPr algn="just"/>
            <a:r>
              <a:rPr lang="ru-RU" sz="4800" dirty="0" smtClean="0"/>
              <a:t>У опушки стоит старушка-сосна.</a:t>
            </a:r>
          </a:p>
          <a:p>
            <a:pPr algn="just"/>
            <a:r>
              <a:rPr lang="ru-RU" sz="4800" dirty="0" smtClean="0"/>
              <a:t>Лапы сосны поникли. Иголки </a:t>
            </a:r>
          </a:p>
          <a:p>
            <a:pPr algn="just"/>
            <a:r>
              <a:rPr lang="ru-RU" sz="4800" dirty="0"/>
              <a:t>р</a:t>
            </a:r>
            <a:r>
              <a:rPr lang="ru-RU" sz="4800" dirty="0" smtClean="0"/>
              <a:t>астут густо. Они укрыли шишки.</a:t>
            </a:r>
          </a:p>
          <a:p>
            <a:pPr algn="just"/>
            <a:r>
              <a:rPr lang="ru-RU" sz="4800" dirty="0" smtClean="0"/>
              <a:t>Сосна, как мама, приласкала </a:t>
            </a:r>
          </a:p>
          <a:p>
            <a:pPr algn="just"/>
            <a:r>
              <a:rPr lang="ru-RU" sz="4800" dirty="0"/>
              <a:t>ш</a:t>
            </a:r>
            <a:r>
              <a:rPr lang="ru-RU" sz="4800" dirty="0" smtClean="0"/>
              <a:t>ишки, и они уснули. К малышам</a:t>
            </a:r>
          </a:p>
          <a:p>
            <a:pPr algn="just"/>
            <a:r>
              <a:rPr lang="ru-RU" sz="4800" dirty="0" smtClean="0"/>
              <a:t>-шишкам пришли сны.</a:t>
            </a:r>
            <a:endParaRPr lang="ru-RU" sz="4800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836712"/>
            <a:ext cx="848424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  А утром сосна распушила иголки,</a:t>
            </a:r>
          </a:p>
          <a:p>
            <a:r>
              <a:rPr lang="ru-RU" sz="4400" dirty="0"/>
              <a:t>с</a:t>
            </a:r>
            <a:r>
              <a:rPr lang="ru-RU" sz="4400" dirty="0" smtClean="0"/>
              <a:t>мотрит: а шишки растут.  Сон по-</a:t>
            </a:r>
          </a:p>
          <a:p>
            <a:r>
              <a:rPr lang="ru-RU" sz="4400" dirty="0"/>
              <a:t>м</a:t>
            </a:r>
            <a:r>
              <a:rPr lang="ru-RU" sz="4400" dirty="0" smtClean="0"/>
              <a:t>ог расти шишкам. </a:t>
            </a:r>
            <a:endParaRPr lang="ru-RU" sz="4400" dirty="0"/>
          </a:p>
        </p:txBody>
      </p:sp>
      <p:pic>
        <p:nvPicPr>
          <p:cNvPr id="3" name="Рисунок 2" descr="1198367957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996952"/>
            <a:ext cx="5085184" cy="386104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8252452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                 «ИГРУШКИ».</a:t>
            </a:r>
          </a:p>
          <a:p>
            <a:endParaRPr lang="ru-RU" sz="4400" dirty="0"/>
          </a:p>
          <a:p>
            <a:r>
              <a:rPr lang="ru-RU" sz="4400" dirty="0" smtClean="0"/>
              <a:t>У Наташи гости. На полу игрушки.</a:t>
            </a:r>
          </a:p>
          <a:p>
            <a:r>
              <a:rPr lang="ru-RU" sz="4400" dirty="0" smtClean="0"/>
              <a:t>Тут и слоник, и ослик. У столика</a:t>
            </a:r>
          </a:p>
          <a:p>
            <a:r>
              <a:rPr lang="ru-RU" sz="4400" dirty="0"/>
              <a:t>к</a:t>
            </a:r>
            <a:r>
              <a:rPr lang="ru-RU" sz="4400" dirty="0" smtClean="0"/>
              <a:t>уклы Мариша, Ириша и Саша.</a:t>
            </a:r>
          </a:p>
          <a:p>
            <a:r>
              <a:rPr lang="ru-RU" sz="4400" dirty="0" smtClean="0"/>
              <a:t>Гости играли игрушками Наташи.</a:t>
            </a:r>
            <a:endParaRPr lang="ru-RU" sz="4400" dirty="0"/>
          </a:p>
        </p:txBody>
      </p:sp>
      <p:pic>
        <p:nvPicPr>
          <p:cNvPr id="3" name="Рисунок 2" descr="8081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4581128"/>
            <a:ext cx="6400800" cy="227687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7848872" cy="75713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Какой рассказ Вам понравился больше и почему?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Понравилось ли название рассказа?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Хочется ли придумать своё название рассказа?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Какое?</a:t>
            </a:r>
          </a:p>
          <a:p>
            <a:pPr algn="ctr"/>
            <a:endParaRPr lang="ru-RU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1bb82_7f6fd779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59432"/>
            <a:ext cx="9144000" cy="73174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11760" y="1916832"/>
            <a:ext cx="349486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СПАСИБО</a:t>
            </a:r>
          </a:p>
          <a:p>
            <a:r>
              <a:rPr lang="ru-RU" sz="4800" dirty="0">
                <a:solidFill>
                  <a:srgbClr val="FF0000"/>
                </a:solidFill>
              </a:rPr>
              <a:t>з</a:t>
            </a:r>
            <a:r>
              <a:rPr lang="ru-RU" sz="4800" dirty="0" smtClean="0">
                <a:solidFill>
                  <a:srgbClr val="FF0000"/>
                </a:solidFill>
              </a:rPr>
              <a:t>а работу</a:t>
            </a:r>
          </a:p>
          <a:p>
            <a:r>
              <a:rPr lang="ru-RU" sz="4800" dirty="0">
                <a:solidFill>
                  <a:srgbClr val="FF0000"/>
                </a:solidFill>
              </a:rPr>
              <a:t>и</a:t>
            </a:r>
            <a:r>
              <a:rPr lang="ru-RU" sz="4800" dirty="0" smtClean="0">
                <a:solidFill>
                  <a:srgbClr val="FF0000"/>
                </a:solidFill>
              </a:rPr>
              <a:t> внимание!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202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 Салова</dc:creator>
  <cp:lastModifiedBy>Анна Салова</cp:lastModifiedBy>
  <cp:revision>6</cp:revision>
  <dcterms:created xsi:type="dcterms:W3CDTF">2010-11-30T15:53:56Z</dcterms:created>
  <dcterms:modified xsi:type="dcterms:W3CDTF">2010-11-30T16:45:01Z</dcterms:modified>
</cp:coreProperties>
</file>