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31A4-4449-4E6A-B9C5-560B1F5785A6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4495-7B11-4D1E-B821-ABAE955A4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32656"/>
            <a:ext cx="5821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Упражнения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чтении и письме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88840"/>
            <a:ext cx="4105275" cy="4143375"/>
          </a:xfrm>
          <a:prstGeom prst="rect">
            <a:avLst/>
          </a:prstGeom>
        </p:spPr>
      </p:pic>
      <p:pic>
        <p:nvPicPr>
          <p:cNvPr id="7" name="Рисунок 6" descr="e5f55b8c8a3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844824"/>
            <a:ext cx="4320480" cy="476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5949280"/>
            <a:ext cx="35865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начальных классов МАОУ </a:t>
            </a:r>
          </a:p>
          <a:p>
            <a:r>
              <a:rPr lang="ru-RU" dirty="0" smtClean="0"/>
              <a:t>гимназия № 15 «Содружество»</a:t>
            </a:r>
          </a:p>
          <a:p>
            <a:r>
              <a:rPr lang="ru-RU" dirty="0" smtClean="0"/>
              <a:t>Салова Анна Евгеньевна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dirty="0" smtClean="0"/>
              <a:t>ВЕДРО        театр    гиена</a:t>
            </a:r>
          </a:p>
          <a:p>
            <a:pPr>
              <a:buNone/>
            </a:pPr>
            <a:r>
              <a:rPr lang="ru-RU" sz="6600" dirty="0"/>
              <a:t>к</a:t>
            </a:r>
            <a:r>
              <a:rPr lang="ru-RU" sz="6600" dirty="0" smtClean="0"/>
              <a:t>левер    опера  енот</a:t>
            </a:r>
          </a:p>
          <a:p>
            <a:pPr>
              <a:buNone/>
            </a:pPr>
            <a:r>
              <a:rPr lang="ru-RU" sz="6600" dirty="0"/>
              <a:t>м</a:t>
            </a:r>
            <a:r>
              <a:rPr lang="ru-RU" sz="6600" dirty="0" smtClean="0"/>
              <a:t>етро       оперетта</a:t>
            </a:r>
          </a:p>
          <a:p>
            <a:pPr>
              <a:buNone/>
            </a:pPr>
            <a:r>
              <a:rPr lang="ru-RU" sz="6600" dirty="0"/>
              <a:t>п</a:t>
            </a:r>
            <a:r>
              <a:rPr lang="ru-RU" sz="6600" dirty="0" smtClean="0"/>
              <a:t>есок         песни</a:t>
            </a:r>
          </a:p>
          <a:p>
            <a:pPr>
              <a:buNone/>
            </a:pPr>
            <a:r>
              <a:rPr lang="ru-RU" sz="6600" dirty="0"/>
              <a:t>м</a:t>
            </a:r>
            <a:r>
              <a:rPr lang="ru-RU" sz="6600" dirty="0" smtClean="0"/>
              <a:t>едведи       леопард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76672"/>
            <a:ext cx="4216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ПРОЧИТАЙТЕ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/>
              <a:t>д</a:t>
            </a:r>
            <a:r>
              <a:rPr lang="ru-RU" sz="5400" b="1" dirty="0" smtClean="0"/>
              <a:t>ело  деловит  поделки</a:t>
            </a:r>
          </a:p>
          <a:p>
            <a:pPr>
              <a:buNone/>
            </a:pPr>
            <a:r>
              <a:rPr lang="ru-RU" sz="5400" b="1" dirty="0"/>
              <a:t>д</a:t>
            </a:r>
            <a:r>
              <a:rPr lang="ru-RU" sz="5400" b="1" dirty="0" smtClean="0"/>
              <a:t>еловые</a:t>
            </a:r>
          </a:p>
          <a:p>
            <a:pPr>
              <a:buNone/>
            </a:pPr>
            <a:r>
              <a:rPr lang="ru-RU" sz="5400" b="1" dirty="0"/>
              <a:t>в</a:t>
            </a:r>
            <a:r>
              <a:rPr lang="ru-RU" sz="5400" b="1" dirty="0" smtClean="0"/>
              <a:t>ести  вестник   вестовые</a:t>
            </a:r>
          </a:p>
          <a:p>
            <a:pPr>
              <a:buNone/>
            </a:pPr>
            <a:r>
              <a:rPr lang="ru-RU" sz="5400" b="1" dirty="0"/>
              <a:t>п</a:t>
            </a:r>
            <a:r>
              <a:rPr lang="ru-RU" sz="5400" b="1" dirty="0" smtClean="0"/>
              <a:t>редвестник   оповестил</a:t>
            </a:r>
          </a:p>
          <a:p>
            <a:endParaRPr lang="ru-RU" sz="5400" dirty="0"/>
          </a:p>
          <a:p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04664"/>
            <a:ext cx="4216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ПРОЧИТАЙТЕ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230027834_y_ro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753394"/>
            <a:ext cx="8712968" cy="4771950"/>
          </a:xfrm>
        </p:spPr>
      </p:pic>
      <p:sp>
        <p:nvSpPr>
          <p:cNvPr id="4" name="Прямоугольник 3"/>
          <p:cNvSpPr/>
          <p:nvPr/>
        </p:nvSpPr>
        <p:spPr>
          <a:xfrm>
            <a:off x="2051720" y="404664"/>
            <a:ext cx="5190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ЛИСА И СОРОКА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04864"/>
            <a:ext cx="275588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Диалог</a:t>
            </a:r>
          </a:p>
          <a:p>
            <a:r>
              <a:rPr lang="ru-RU" sz="4000" b="1" dirty="0" smtClean="0"/>
              <a:t>Монолог</a:t>
            </a:r>
          </a:p>
          <a:p>
            <a:r>
              <a:rPr lang="ru-RU" sz="4000" b="1" dirty="0" smtClean="0"/>
              <a:t>Вступление</a:t>
            </a:r>
          </a:p>
          <a:p>
            <a:r>
              <a:rPr lang="ru-RU" sz="4000" b="1" dirty="0" smtClean="0"/>
              <a:t>Герои</a:t>
            </a:r>
          </a:p>
          <a:p>
            <a:r>
              <a:rPr lang="ru-RU" sz="4000" b="1" dirty="0" smtClean="0"/>
              <a:t>Роли</a:t>
            </a:r>
          </a:p>
          <a:p>
            <a:r>
              <a:rPr lang="ru-RU" sz="4000" b="1" dirty="0" smtClean="0"/>
              <a:t>реплики</a:t>
            </a:r>
            <a:endParaRPr lang="ru-RU" sz="4000" b="1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Прочитайте по ролям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4664"/>
            <a:ext cx="4500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Лиса и сорока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f3a11200828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36912"/>
            <a:ext cx="38100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2781" y="2924944"/>
            <a:ext cx="49212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  чём  диалог между</a:t>
            </a:r>
          </a:p>
          <a:p>
            <a:r>
              <a:rPr lang="ru-RU" sz="4000" dirty="0" smtClean="0"/>
              <a:t>лисой и сорокой?</a:t>
            </a:r>
            <a:endParaRPr lang="ru-RU" sz="4000" dirty="0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6c71c656105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332037"/>
            <a:ext cx="4390184" cy="4525963"/>
          </a:xfrm>
        </p:spPr>
      </p:pic>
      <p:sp>
        <p:nvSpPr>
          <p:cNvPr id="4" name="Прямоугольник 3"/>
          <p:cNvSpPr/>
          <p:nvPr/>
        </p:nvSpPr>
        <p:spPr>
          <a:xfrm>
            <a:off x="1979712" y="332656"/>
            <a:ext cx="5245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Алексей Толстой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«ЁЖ»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2708920"/>
            <a:ext cx="26018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-300" dirty="0" smtClean="0"/>
              <a:t>Прочитайте</a:t>
            </a:r>
          </a:p>
          <a:p>
            <a:r>
              <a:rPr lang="ru-RU" sz="4400" spc="-300" dirty="0" smtClean="0"/>
              <a:t> по ролям!</a:t>
            </a:r>
            <a:endParaRPr lang="ru-RU" sz="4400" spc="-3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4293096"/>
            <a:ext cx="313047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Почему ежа</a:t>
            </a:r>
          </a:p>
          <a:p>
            <a:r>
              <a:rPr lang="ru-RU" sz="4400" dirty="0" smtClean="0"/>
              <a:t>прозвали</a:t>
            </a:r>
          </a:p>
          <a:p>
            <a:r>
              <a:rPr lang="ru-RU" sz="4400" b="1" dirty="0" smtClean="0"/>
              <a:t>богатырём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4791813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743200"/>
            <a:ext cx="7920880" cy="4114800"/>
          </a:xfrm>
        </p:spPr>
      </p:pic>
      <p:sp>
        <p:nvSpPr>
          <p:cNvPr id="4" name="Прямоугольник 3"/>
          <p:cNvSpPr/>
          <p:nvPr/>
        </p:nvSpPr>
        <p:spPr>
          <a:xfrm>
            <a:off x="1403648" y="188640"/>
            <a:ext cx="5821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Упражнения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чтении и письме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988840"/>
            <a:ext cx="7950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ЗА   ВАШЕ ВНИМАНИЕ И РАБОТУ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Салова</dc:creator>
  <cp:lastModifiedBy>Анна Салова</cp:lastModifiedBy>
  <cp:revision>7</cp:revision>
  <dcterms:created xsi:type="dcterms:W3CDTF">2010-12-15T11:29:19Z</dcterms:created>
  <dcterms:modified xsi:type="dcterms:W3CDTF">2012-05-09T14:47:23Z</dcterms:modified>
</cp:coreProperties>
</file>