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399229-9277-4A90-8AF8-5CC94DD2A7F8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BB871C-8618-4DDA-9BED-FAB57FAAC8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ЗАГЛАВНАЯ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dirty="0" smtClean="0"/>
              <a:t>   БУКВА</a:t>
            </a:r>
            <a:endParaRPr lang="ru-RU" sz="4400" dirty="0"/>
          </a:p>
        </p:txBody>
      </p:sp>
      <p:pic>
        <p:nvPicPr>
          <p:cNvPr id="5" name="Рисунок 4" descr="4804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076" b="14076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2195736" y="2564904"/>
            <a:ext cx="21884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Ш </a:t>
            </a:r>
            <a:r>
              <a:rPr lang="ru-RU" sz="8000" dirty="0" err="1" smtClean="0">
                <a:solidFill>
                  <a:srgbClr val="FF0000"/>
                </a:solidFill>
              </a:rPr>
              <a:t>ш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5680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ш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кола       су</a:t>
            </a:r>
            <a:r>
              <a:rPr lang="ru-RU" sz="3600" dirty="0" smtClean="0">
                <a:solidFill>
                  <a:srgbClr val="FF0000"/>
                </a:solidFill>
              </a:rPr>
              <a:t>ши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ли        кошка</a:t>
            </a:r>
          </a:p>
          <a:p>
            <a:r>
              <a:rPr lang="ru-RU" sz="3600" dirty="0">
                <a:solidFill>
                  <a:srgbClr val="FF0000"/>
                </a:solidFill>
              </a:rPr>
              <a:t>ш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ны        шутили        кишка</a:t>
            </a:r>
          </a:p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м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r>
              <a:rPr lang="ru-RU" sz="3600" dirty="0" smtClean="0">
                <a:solidFill>
                  <a:srgbClr val="FF0000"/>
                </a:solidFill>
              </a:rPr>
              <a:t>ши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на     шарили       мышка</a:t>
            </a:r>
          </a:p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м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r>
              <a:rPr lang="ru-RU" sz="3600" dirty="0" smtClean="0">
                <a:solidFill>
                  <a:srgbClr val="FF0000"/>
                </a:solidFill>
              </a:rPr>
              <a:t>ши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нист  шуршали     Мишка</a:t>
            </a:r>
          </a:p>
          <a:p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Шалун      трусишка       мартышка</a:t>
            </a: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Шалунишка    плутишка  морошка</a:t>
            </a:r>
          </a:p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мурашки</a:t>
            </a:r>
          </a:p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Мариша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206690_Muysh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1452562"/>
            <a:ext cx="4286250" cy="3952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996952"/>
            <a:ext cx="245612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Ушастик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Ириша</a:t>
            </a:r>
          </a:p>
          <a:p>
            <a:endParaRPr lang="ru-RU" sz="3200" dirty="0"/>
          </a:p>
          <a:p>
            <a:r>
              <a:rPr lang="ru-RU" sz="3200" dirty="0" smtClean="0"/>
              <a:t>Пушок</a:t>
            </a:r>
          </a:p>
          <a:p>
            <a:endParaRPr lang="ru-RU" sz="3200" dirty="0"/>
          </a:p>
          <a:p>
            <a:r>
              <a:rPr lang="ru-RU" sz="3200" dirty="0" err="1" smtClean="0"/>
              <a:t>Шушара</a:t>
            </a:r>
            <a:r>
              <a:rPr lang="ru-RU" sz="3200" dirty="0" smtClean="0"/>
              <a:t>     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5301208"/>
            <a:ext cx="15552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Тишка</a:t>
            </a:r>
          </a:p>
          <a:p>
            <a:endParaRPr lang="ru-RU" sz="2800" dirty="0"/>
          </a:p>
          <a:p>
            <a:r>
              <a:rPr lang="ru-RU" sz="2800" dirty="0" err="1" smtClean="0"/>
              <a:t>Тортила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764704"/>
            <a:ext cx="29819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Кто   они?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f_478bb7a5962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694" b="13694"/>
          <a:stretch>
            <a:fillRect/>
          </a:stretch>
        </p:blipFill>
        <p:spPr/>
      </p:pic>
      <p:pic>
        <p:nvPicPr>
          <p:cNvPr id="6" name="Рисунок 5" descr="0_8d2a_7a794727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_478bb7a5962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694" b="13694"/>
          <a:stretch>
            <a:fillRect/>
          </a:stretch>
        </p:blipFill>
        <p:spPr>
          <a:xfrm>
            <a:off x="467544" y="1052736"/>
            <a:ext cx="4206240" cy="4206240"/>
          </a:xfrm>
        </p:spPr>
      </p:pic>
      <p:sp>
        <p:nvSpPr>
          <p:cNvPr id="8" name="Прямоугольник 7"/>
          <p:cNvSpPr/>
          <p:nvPr/>
        </p:nvSpPr>
        <p:spPr>
          <a:xfrm>
            <a:off x="5117738" y="764704"/>
            <a:ext cx="292740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Даниил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Хармс</a:t>
            </a: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852936"/>
            <a:ext cx="5125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КОРАБЛИК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dfb654263cb951b031ea28c8a5c2f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4762500" cy="4762500"/>
          </a:xfrm>
          <a:prstGeom prst="rect">
            <a:avLst/>
          </a:prstGeom>
        </p:spPr>
      </p:pic>
      <p:pic>
        <p:nvPicPr>
          <p:cNvPr id="5" name="Рисунок 4" descr="0a1d8c5fb1c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636912"/>
            <a:ext cx="310515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8184" y="836712"/>
            <a:ext cx="29241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За работу</a:t>
            </a:r>
          </a:p>
          <a:p>
            <a:r>
              <a:rPr lang="ru-RU" sz="4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на  уроке</a:t>
            </a:r>
            <a:endParaRPr lang="ru-RU" sz="4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41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ЗАГЛАВНАЯ     БУКВА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ЗАГЛАВНАЯ     БУКВА</dc:title>
  <dc:creator>Пользователь Windows</dc:creator>
  <cp:lastModifiedBy>Пользователь Windows</cp:lastModifiedBy>
  <cp:revision>4</cp:revision>
  <dcterms:created xsi:type="dcterms:W3CDTF">2010-11-22T14:20:00Z</dcterms:created>
  <dcterms:modified xsi:type="dcterms:W3CDTF">2010-11-22T14:59:23Z</dcterms:modified>
</cp:coreProperties>
</file>